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8" r:id="rId3"/>
    <p:sldId id="257" r:id="rId4"/>
    <p:sldId id="259" r:id="rId5"/>
    <p:sldId id="269" r:id="rId6"/>
    <p:sldId id="270" r:id="rId7"/>
    <p:sldId id="260" r:id="rId8"/>
    <p:sldId id="271" r:id="rId9"/>
    <p:sldId id="261" r:id="rId10"/>
    <p:sldId id="262" r:id="rId11"/>
    <p:sldId id="272" r:id="rId12"/>
    <p:sldId id="273" r:id="rId13"/>
    <p:sldId id="263" r:id="rId14"/>
    <p:sldId id="275" r:id="rId15"/>
    <p:sldId id="276" r:id="rId16"/>
    <p:sldId id="277" r:id="rId17"/>
    <p:sldId id="278" r:id="rId18"/>
    <p:sldId id="267" r:id="rId19"/>
  </p:sldIdLst>
  <p:sldSz cx="18288000" cy="10287000"/>
  <p:notesSz cx="6858000" cy="9144000"/>
  <p:embeddedFontLst>
    <p:embeddedFont>
      <p:font typeface=".VnVogue" panose="020B7200000000000000" pitchFamily="34" charset="0"/>
      <p:regular r:id="rId20"/>
    </p:embeddedFont>
    <p:embeddedFont>
      <p:font typeface="Berlin Sans FB Demi" panose="020E0802020502020306" pitchFamily="34" charset="0"/>
      <p:bold r:id="rId21"/>
    </p:embeddedFont>
    <p:embeddedFont>
      <p:font typeface="Biski SemiBold" panose="020B0604020202020204" charset="-34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Jumble" panose="02000503000000020004" pitchFamily="2" charset="0"/>
      <p:regular r:id="rId27"/>
    </p:embeddedFont>
    <p:embeddedFont>
      <p:font typeface="Mali" panose="020B0604020202020204" charset="-3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14" autoAdjust="0"/>
    <p:restoredTop sz="94622" autoAdjust="0"/>
  </p:normalViewPr>
  <p:slideViewPr>
    <p:cSldViewPr>
      <p:cViewPr varScale="1">
        <p:scale>
          <a:sx n="37" d="100"/>
          <a:sy n="37" d="100"/>
        </p:scale>
        <p:origin x="70" y="3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hyperlink" Target="https://www.youtube.com/watch?v=E7BRrNU25lE" TargetMode="Externa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p3XPRgf4qG4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3.wav"/><Relationship Id="rId7" Type="http://schemas.openxmlformats.org/officeDocument/2006/relationships/image" Target="../media/image28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svg"/><Relationship Id="rId10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11707" y="3008300"/>
            <a:ext cx="10464586" cy="53654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57214">
            <a:off x="14784624" y="734531"/>
            <a:ext cx="2005742" cy="16775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850213" flipV="1">
            <a:off x="1480690" y="757539"/>
            <a:ext cx="2005742" cy="167753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369802" y="8473066"/>
            <a:ext cx="11548397" cy="96721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9771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365920" y="8578924"/>
            <a:ext cx="9556160" cy="679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Mali"/>
              </a:rPr>
              <a:t>Lesson 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83561" y="846717"/>
            <a:ext cx="13528649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Biski SemiBold"/>
              </a:rPr>
              <a:t>Unit 11</a:t>
            </a:r>
          </a:p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Biski SemiBold"/>
              </a:rPr>
              <a:t>There’s a doll on the rug.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C36C90-BBA9-52DF-9AB5-ABBCE2E21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7405FFD-196D-46B4-C8C0-C62B956DB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467100"/>
            <a:ext cx="16437900" cy="6924117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What’s happening?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40684">
            <a:off x="1349609" y="1213980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728544" flipV="1">
            <a:off x="13294009" y="1179557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What’s happening?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40684">
            <a:off x="1349609" y="1213980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28544" flipV="1">
            <a:off x="13668682" y="1225431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0A534-6554-06CE-27D5-D19CBB6C1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73" y="2400300"/>
            <a:ext cx="8722110" cy="749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089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What’s happening?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40684">
            <a:off x="1349609" y="1213980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28544" flipV="1">
            <a:off x="13668682" y="1225431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B25D5C-4F67-6E1C-F599-C66B1AB7C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5823" y="2552700"/>
            <a:ext cx="8762999" cy="748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9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562600" y="10886"/>
            <a:ext cx="9086848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Listen and Point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9378D03-9D5F-6CBB-C66D-AD1F57D4B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C9A49917-A09B-5F74-E780-FA8254821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40684">
            <a:off x="3326933" y="444381"/>
            <a:ext cx="2243691" cy="1982607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F8DB4C15-47BA-E667-DBAD-A7B5743C2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728544" flipV="1">
            <a:off x="14454490" y="603746"/>
            <a:ext cx="1882990" cy="1663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2B345CE-64FA-BCC6-707C-69B93C735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1722518"/>
            <a:ext cx="9830804" cy="8347944"/>
          </a:xfrm>
          <a:prstGeom prst="rect">
            <a:avLst/>
          </a:prstGeom>
        </p:spPr>
      </p:pic>
      <p:pic>
        <p:nvPicPr>
          <p:cNvPr id="2" name="FAFSE National 3 SB Track 133">
            <a:hlinkClick r:id="" action="ppaction://media"/>
            <a:extLst>
              <a:ext uri="{FF2B5EF4-FFF2-40B4-BE49-F238E27FC236}">
                <a16:creationId xmlns:a16="http://schemas.microsoft.com/office/drawing/2014/main" id="{0AE4721F-4E01-3AE8-48EB-229072C3A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25377" y="3162300"/>
            <a:ext cx="1112838" cy="1112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7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648200" y="83663"/>
            <a:ext cx="102870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Listen and Repeat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9378D03-9D5F-6CBB-C66D-AD1F57D4B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C9A49917-A09B-5F74-E780-FA8254821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40684">
            <a:off x="2724291" y="570744"/>
            <a:ext cx="2243691" cy="1982607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F8DB4C15-47BA-E667-DBAD-A7B5743C28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728544" flipV="1">
            <a:off x="14759290" y="679946"/>
            <a:ext cx="1882990" cy="16638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98C184-D2B7-B4BC-2661-02C087927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1722518"/>
            <a:ext cx="9830804" cy="8347944"/>
          </a:xfrm>
          <a:prstGeom prst="rect">
            <a:avLst/>
          </a:prstGeom>
        </p:spPr>
      </p:pic>
      <p:pic>
        <p:nvPicPr>
          <p:cNvPr id="4" name="FAFSE National 3 SB Track 133">
            <a:hlinkClick r:id="" action="ppaction://media"/>
            <a:extLst>
              <a:ext uri="{FF2B5EF4-FFF2-40B4-BE49-F238E27FC236}">
                <a16:creationId xmlns:a16="http://schemas.microsoft.com/office/drawing/2014/main" id="{ACEF57CC-8466-92C8-5623-6561AA277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25377" y="3162300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35;p42">
            <a:extLst>
              <a:ext uri="{FF2B5EF4-FFF2-40B4-BE49-F238E27FC236}">
                <a16:creationId xmlns:a16="http://schemas.microsoft.com/office/drawing/2014/main" id="{DAB7AE30-47C6-0F3D-7794-4700CFC102CE}"/>
              </a:ext>
            </a:extLst>
          </p:cNvPr>
          <p:cNvSpPr txBox="1">
            <a:spLocks/>
          </p:cNvSpPr>
          <p:nvPr/>
        </p:nvSpPr>
        <p:spPr>
          <a:xfrm>
            <a:off x="-1417632" y="4732943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Role-Play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1D99F6B-14FA-4633-C4C1-D02FC4E69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951" y="1845587"/>
            <a:ext cx="8133980" cy="5774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EEE6E2-18A5-89FB-1CBD-990A1C15919C}"/>
              </a:ext>
            </a:extLst>
          </p:cNvPr>
          <p:cNvSpPr/>
          <p:nvPr/>
        </p:nvSpPr>
        <p:spPr>
          <a:xfrm>
            <a:off x="-141655" y="3442385"/>
            <a:ext cx="840981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groups</a:t>
            </a:r>
          </a:p>
        </p:txBody>
      </p:sp>
      <p:pic>
        <p:nvPicPr>
          <p:cNvPr id="5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7885CA2D-3E8E-A4FF-70F1-D786F954B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1948" y="5714973"/>
            <a:ext cx="956775" cy="956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0BE69-0B71-1A04-3B1B-A9BE49343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2220F32-43AD-097E-C15C-20E1051C3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2936" y="8039100"/>
            <a:ext cx="1840360" cy="21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2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11B5F3B-08E8-47E2-95C3-6C7223C7D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71C3DC-E030-4EF6-A946-F51F03D9B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49259" y="0"/>
            <a:ext cx="8138739" cy="10287000"/>
          </a:xfrm>
          <a:custGeom>
            <a:avLst/>
            <a:gdLst>
              <a:gd name="connsiteX0" fmla="*/ 189795 w 5425826"/>
              <a:gd name="connsiteY0" fmla="*/ 0 h 6858000"/>
              <a:gd name="connsiteX1" fmla="*/ 189796 w 5425826"/>
              <a:gd name="connsiteY1" fmla="*/ 0 h 6858000"/>
              <a:gd name="connsiteX2" fmla="*/ 334175 w 5425826"/>
              <a:gd name="connsiteY2" fmla="*/ 0 h 6858000"/>
              <a:gd name="connsiteX3" fmla="*/ 4653887 w 5425826"/>
              <a:gd name="connsiteY3" fmla="*/ 0 h 6858000"/>
              <a:gd name="connsiteX4" fmla="*/ 5282519 w 5425826"/>
              <a:gd name="connsiteY4" fmla="*/ 0 h 6858000"/>
              <a:gd name="connsiteX5" fmla="*/ 5425826 w 5425826"/>
              <a:gd name="connsiteY5" fmla="*/ 0 h 6858000"/>
              <a:gd name="connsiteX6" fmla="*/ 5425826 w 5425826"/>
              <a:gd name="connsiteY6" fmla="*/ 6858000 h 6858000"/>
              <a:gd name="connsiteX7" fmla="*/ 5282519 w 5425826"/>
              <a:gd name="connsiteY7" fmla="*/ 6858000 h 6858000"/>
              <a:gd name="connsiteX8" fmla="*/ 4653887 w 5425826"/>
              <a:gd name="connsiteY8" fmla="*/ 6858000 h 6858000"/>
              <a:gd name="connsiteX9" fmla="*/ 334175 w 5425826"/>
              <a:gd name="connsiteY9" fmla="*/ 6858000 h 6858000"/>
              <a:gd name="connsiteX10" fmla="*/ 189796 w 5425826"/>
              <a:gd name="connsiteY10" fmla="*/ 6858000 h 6858000"/>
              <a:gd name="connsiteX11" fmla="*/ 189795 w 5425826"/>
              <a:gd name="connsiteY11" fmla="*/ 6858000 h 6858000"/>
              <a:gd name="connsiteX12" fmla="*/ 184756 w 5425826"/>
              <a:gd name="connsiteY12" fmla="*/ 6791325 h 6858000"/>
              <a:gd name="connsiteX13" fmla="*/ 176358 w 5425826"/>
              <a:gd name="connsiteY13" fmla="*/ 6735762 h 6858000"/>
              <a:gd name="connsiteX14" fmla="*/ 166281 w 5425826"/>
              <a:gd name="connsiteY14" fmla="*/ 6683375 h 6858000"/>
              <a:gd name="connsiteX15" fmla="*/ 149485 w 5425826"/>
              <a:gd name="connsiteY15" fmla="*/ 6640512 h 6858000"/>
              <a:gd name="connsiteX16" fmla="*/ 132689 w 5425826"/>
              <a:gd name="connsiteY16" fmla="*/ 6597650 h 6858000"/>
              <a:gd name="connsiteX17" fmla="*/ 112534 w 5425826"/>
              <a:gd name="connsiteY17" fmla="*/ 6561137 h 6858000"/>
              <a:gd name="connsiteX18" fmla="*/ 92379 w 5425826"/>
              <a:gd name="connsiteY18" fmla="*/ 6523037 h 6858000"/>
              <a:gd name="connsiteX19" fmla="*/ 73903 w 5425826"/>
              <a:gd name="connsiteY19" fmla="*/ 6488112 h 6858000"/>
              <a:gd name="connsiteX20" fmla="*/ 55427 w 5425826"/>
              <a:gd name="connsiteY20" fmla="*/ 6448425 h 6858000"/>
              <a:gd name="connsiteX21" fmla="*/ 38632 w 5425826"/>
              <a:gd name="connsiteY21" fmla="*/ 6407150 h 6858000"/>
              <a:gd name="connsiteX22" fmla="*/ 23515 w 5425826"/>
              <a:gd name="connsiteY22" fmla="*/ 6361112 h 6858000"/>
              <a:gd name="connsiteX23" fmla="*/ 11758 w 5425826"/>
              <a:gd name="connsiteY23" fmla="*/ 6311900 h 6858000"/>
              <a:gd name="connsiteX24" fmla="*/ 3359 w 5425826"/>
              <a:gd name="connsiteY24" fmla="*/ 6251575 h 6858000"/>
              <a:gd name="connsiteX25" fmla="*/ 0 w 5425826"/>
              <a:gd name="connsiteY25" fmla="*/ 6183312 h 6858000"/>
              <a:gd name="connsiteX26" fmla="*/ 3359 w 5425826"/>
              <a:gd name="connsiteY26" fmla="*/ 6113462 h 6858000"/>
              <a:gd name="connsiteX27" fmla="*/ 11758 w 5425826"/>
              <a:gd name="connsiteY27" fmla="*/ 6056312 h 6858000"/>
              <a:gd name="connsiteX28" fmla="*/ 23515 w 5425826"/>
              <a:gd name="connsiteY28" fmla="*/ 6003925 h 6858000"/>
              <a:gd name="connsiteX29" fmla="*/ 38632 w 5425826"/>
              <a:gd name="connsiteY29" fmla="*/ 5956300 h 6858000"/>
              <a:gd name="connsiteX30" fmla="*/ 55427 w 5425826"/>
              <a:gd name="connsiteY30" fmla="*/ 5915025 h 6858000"/>
              <a:gd name="connsiteX31" fmla="*/ 75583 w 5425826"/>
              <a:gd name="connsiteY31" fmla="*/ 5876925 h 6858000"/>
              <a:gd name="connsiteX32" fmla="*/ 95738 w 5425826"/>
              <a:gd name="connsiteY32" fmla="*/ 5840412 h 6858000"/>
              <a:gd name="connsiteX33" fmla="*/ 115893 w 5425826"/>
              <a:gd name="connsiteY33" fmla="*/ 5802312 h 6858000"/>
              <a:gd name="connsiteX34" fmla="*/ 134368 w 5425826"/>
              <a:gd name="connsiteY34" fmla="*/ 5762625 h 6858000"/>
              <a:gd name="connsiteX35" fmla="*/ 152844 w 5425826"/>
              <a:gd name="connsiteY35" fmla="*/ 5721350 h 6858000"/>
              <a:gd name="connsiteX36" fmla="*/ 167960 w 5425826"/>
              <a:gd name="connsiteY36" fmla="*/ 5675312 h 6858000"/>
              <a:gd name="connsiteX37" fmla="*/ 178038 w 5425826"/>
              <a:gd name="connsiteY37" fmla="*/ 5622925 h 6858000"/>
              <a:gd name="connsiteX38" fmla="*/ 188115 w 5425826"/>
              <a:gd name="connsiteY38" fmla="*/ 5562600 h 6858000"/>
              <a:gd name="connsiteX39" fmla="*/ 189795 w 5425826"/>
              <a:gd name="connsiteY39" fmla="*/ 5494337 h 6858000"/>
              <a:gd name="connsiteX40" fmla="*/ 188115 w 5425826"/>
              <a:gd name="connsiteY40" fmla="*/ 5426075 h 6858000"/>
              <a:gd name="connsiteX41" fmla="*/ 178038 w 5425826"/>
              <a:gd name="connsiteY41" fmla="*/ 5365750 h 6858000"/>
              <a:gd name="connsiteX42" fmla="*/ 167960 w 5425826"/>
              <a:gd name="connsiteY42" fmla="*/ 5313362 h 6858000"/>
              <a:gd name="connsiteX43" fmla="*/ 152844 w 5425826"/>
              <a:gd name="connsiteY43" fmla="*/ 5268912 h 6858000"/>
              <a:gd name="connsiteX44" fmla="*/ 134368 w 5425826"/>
              <a:gd name="connsiteY44" fmla="*/ 5226050 h 6858000"/>
              <a:gd name="connsiteX45" fmla="*/ 115893 w 5425826"/>
              <a:gd name="connsiteY45" fmla="*/ 5186362 h 6858000"/>
              <a:gd name="connsiteX46" fmla="*/ 95738 w 5425826"/>
              <a:gd name="connsiteY46" fmla="*/ 5149850 h 6858000"/>
              <a:gd name="connsiteX47" fmla="*/ 75583 w 5425826"/>
              <a:gd name="connsiteY47" fmla="*/ 5114925 h 6858000"/>
              <a:gd name="connsiteX48" fmla="*/ 55427 w 5425826"/>
              <a:gd name="connsiteY48" fmla="*/ 5075237 h 6858000"/>
              <a:gd name="connsiteX49" fmla="*/ 38632 w 5425826"/>
              <a:gd name="connsiteY49" fmla="*/ 5033962 h 6858000"/>
              <a:gd name="connsiteX50" fmla="*/ 23515 w 5425826"/>
              <a:gd name="connsiteY50" fmla="*/ 4987925 h 6858000"/>
              <a:gd name="connsiteX51" fmla="*/ 11758 w 5425826"/>
              <a:gd name="connsiteY51" fmla="*/ 4935537 h 6858000"/>
              <a:gd name="connsiteX52" fmla="*/ 3359 w 5425826"/>
              <a:gd name="connsiteY52" fmla="*/ 4875212 h 6858000"/>
              <a:gd name="connsiteX53" fmla="*/ 0 w 5425826"/>
              <a:gd name="connsiteY53" fmla="*/ 4806950 h 6858000"/>
              <a:gd name="connsiteX54" fmla="*/ 3359 w 5425826"/>
              <a:gd name="connsiteY54" fmla="*/ 4738687 h 6858000"/>
              <a:gd name="connsiteX55" fmla="*/ 11758 w 5425826"/>
              <a:gd name="connsiteY55" fmla="*/ 4678362 h 6858000"/>
              <a:gd name="connsiteX56" fmla="*/ 23515 w 5425826"/>
              <a:gd name="connsiteY56" fmla="*/ 4625975 h 6858000"/>
              <a:gd name="connsiteX57" fmla="*/ 38632 w 5425826"/>
              <a:gd name="connsiteY57" fmla="*/ 4579937 h 6858000"/>
              <a:gd name="connsiteX58" fmla="*/ 55427 w 5425826"/>
              <a:gd name="connsiteY58" fmla="*/ 4537075 h 6858000"/>
              <a:gd name="connsiteX59" fmla="*/ 75583 w 5425826"/>
              <a:gd name="connsiteY59" fmla="*/ 4498975 h 6858000"/>
              <a:gd name="connsiteX60" fmla="*/ 115893 w 5425826"/>
              <a:gd name="connsiteY60" fmla="*/ 4424362 h 6858000"/>
              <a:gd name="connsiteX61" fmla="*/ 134368 w 5425826"/>
              <a:gd name="connsiteY61" fmla="*/ 4386262 h 6858000"/>
              <a:gd name="connsiteX62" fmla="*/ 152844 w 5425826"/>
              <a:gd name="connsiteY62" fmla="*/ 4343400 h 6858000"/>
              <a:gd name="connsiteX63" fmla="*/ 167960 w 5425826"/>
              <a:gd name="connsiteY63" fmla="*/ 4297362 h 6858000"/>
              <a:gd name="connsiteX64" fmla="*/ 178038 w 5425826"/>
              <a:gd name="connsiteY64" fmla="*/ 4244975 h 6858000"/>
              <a:gd name="connsiteX65" fmla="*/ 188115 w 5425826"/>
              <a:gd name="connsiteY65" fmla="*/ 4186237 h 6858000"/>
              <a:gd name="connsiteX66" fmla="*/ 189795 w 5425826"/>
              <a:gd name="connsiteY66" fmla="*/ 4116387 h 6858000"/>
              <a:gd name="connsiteX67" fmla="*/ 188115 w 5425826"/>
              <a:gd name="connsiteY67" fmla="*/ 4048125 h 6858000"/>
              <a:gd name="connsiteX68" fmla="*/ 178038 w 5425826"/>
              <a:gd name="connsiteY68" fmla="*/ 3987800 h 6858000"/>
              <a:gd name="connsiteX69" fmla="*/ 167960 w 5425826"/>
              <a:gd name="connsiteY69" fmla="*/ 3935412 h 6858000"/>
              <a:gd name="connsiteX70" fmla="*/ 152844 w 5425826"/>
              <a:gd name="connsiteY70" fmla="*/ 3890962 h 6858000"/>
              <a:gd name="connsiteX71" fmla="*/ 134368 w 5425826"/>
              <a:gd name="connsiteY71" fmla="*/ 3848100 h 6858000"/>
              <a:gd name="connsiteX72" fmla="*/ 115893 w 5425826"/>
              <a:gd name="connsiteY72" fmla="*/ 3811587 h 6858000"/>
              <a:gd name="connsiteX73" fmla="*/ 75583 w 5425826"/>
              <a:gd name="connsiteY73" fmla="*/ 3736975 h 6858000"/>
              <a:gd name="connsiteX74" fmla="*/ 55427 w 5425826"/>
              <a:gd name="connsiteY74" fmla="*/ 3697287 h 6858000"/>
              <a:gd name="connsiteX75" fmla="*/ 38632 w 5425826"/>
              <a:gd name="connsiteY75" fmla="*/ 3656012 h 6858000"/>
              <a:gd name="connsiteX76" fmla="*/ 23515 w 5425826"/>
              <a:gd name="connsiteY76" fmla="*/ 3609975 h 6858000"/>
              <a:gd name="connsiteX77" fmla="*/ 11758 w 5425826"/>
              <a:gd name="connsiteY77" fmla="*/ 3557587 h 6858000"/>
              <a:gd name="connsiteX78" fmla="*/ 3359 w 5425826"/>
              <a:gd name="connsiteY78" fmla="*/ 3497262 h 6858000"/>
              <a:gd name="connsiteX79" fmla="*/ 0 w 5425826"/>
              <a:gd name="connsiteY79" fmla="*/ 3427412 h 6858000"/>
              <a:gd name="connsiteX80" fmla="*/ 3359 w 5425826"/>
              <a:gd name="connsiteY80" fmla="*/ 3360737 h 6858000"/>
              <a:gd name="connsiteX81" fmla="*/ 11758 w 5425826"/>
              <a:gd name="connsiteY81" fmla="*/ 3300412 h 6858000"/>
              <a:gd name="connsiteX82" fmla="*/ 23515 w 5425826"/>
              <a:gd name="connsiteY82" fmla="*/ 3248025 h 6858000"/>
              <a:gd name="connsiteX83" fmla="*/ 38632 w 5425826"/>
              <a:gd name="connsiteY83" fmla="*/ 3201987 h 6858000"/>
              <a:gd name="connsiteX84" fmla="*/ 55427 w 5425826"/>
              <a:gd name="connsiteY84" fmla="*/ 3160712 h 6858000"/>
              <a:gd name="connsiteX85" fmla="*/ 75583 w 5425826"/>
              <a:gd name="connsiteY85" fmla="*/ 3121025 h 6858000"/>
              <a:gd name="connsiteX86" fmla="*/ 95738 w 5425826"/>
              <a:gd name="connsiteY86" fmla="*/ 3084512 h 6858000"/>
              <a:gd name="connsiteX87" fmla="*/ 115893 w 5425826"/>
              <a:gd name="connsiteY87" fmla="*/ 3046412 h 6858000"/>
              <a:gd name="connsiteX88" fmla="*/ 134368 w 5425826"/>
              <a:gd name="connsiteY88" fmla="*/ 3009900 h 6858000"/>
              <a:gd name="connsiteX89" fmla="*/ 152844 w 5425826"/>
              <a:gd name="connsiteY89" fmla="*/ 2967037 h 6858000"/>
              <a:gd name="connsiteX90" fmla="*/ 167960 w 5425826"/>
              <a:gd name="connsiteY90" fmla="*/ 2922587 h 6858000"/>
              <a:gd name="connsiteX91" fmla="*/ 178038 w 5425826"/>
              <a:gd name="connsiteY91" fmla="*/ 2868612 h 6858000"/>
              <a:gd name="connsiteX92" fmla="*/ 188115 w 5425826"/>
              <a:gd name="connsiteY92" fmla="*/ 2809875 h 6858000"/>
              <a:gd name="connsiteX93" fmla="*/ 189795 w 5425826"/>
              <a:gd name="connsiteY93" fmla="*/ 2741612 h 6858000"/>
              <a:gd name="connsiteX94" fmla="*/ 188115 w 5425826"/>
              <a:gd name="connsiteY94" fmla="*/ 2671762 h 6858000"/>
              <a:gd name="connsiteX95" fmla="*/ 178038 w 5425826"/>
              <a:gd name="connsiteY95" fmla="*/ 2613025 h 6858000"/>
              <a:gd name="connsiteX96" fmla="*/ 167960 w 5425826"/>
              <a:gd name="connsiteY96" fmla="*/ 2560637 h 6858000"/>
              <a:gd name="connsiteX97" fmla="*/ 152844 w 5425826"/>
              <a:gd name="connsiteY97" fmla="*/ 2513012 h 6858000"/>
              <a:gd name="connsiteX98" fmla="*/ 134368 w 5425826"/>
              <a:gd name="connsiteY98" fmla="*/ 2471737 h 6858000"/>
              <a:gd name="connsiteX99" fmla="*/ 115893 w 5425826"/>
              <a:gd name="connsiteY99" fmla="*/ 2433637 h 6858000"/>
              <a:gd name="connsiteX100" fmla="*/ 95738 w 5425826"/>
              <a:gd name="connsiteY100" fmla="*/ 2395537 h 6858000"/>
              <a:gd name="connsiteX101" fmla="*/ 75583 w 5425826"/>
              <a:gd name="connsiteY101" fmla="*/ 2359025 h 6858000"/>
              <a:gd name="connsiteX102" fmla="*/ 55427 w 5425826"/>
              <a:gd name="connsiteY102" fmla="*/ 2319337 h 6858000"/>
              <a:gd name="connsiteX103" fmla="*/ 38632 w 5425826"/>
              <a:gd name="connsiteY103" fmla="*/ 2278062 h 6858000"/>
              <a:gd name="connsiteX104" fmla="*/ 23515 w 5425826"/>
              <a:gd name="connsiteY104" fmla="*/ 2232025 h 6858000"/>
              <a:gd name="connsiteX105" fmla="*/ 11758 w 5425826"/>
              <a:gd name="connsiteY105" fmla="*/ 2179637 h 6858000"/>
              <a:gd name="connsiteX106" fmla="*/ 3359 w 5425826"/>
              <a:gd name="connsiteY106" fmla="*/ 2119312 h 6858000"/>
              <a:gd name="connsiteX107" fmla="*/ 0 w 5425826"/>
              <a:gd name="connsiteY107" fmla="*/ 2051050 h 6858000"/>
              <a:gd name="connsiteX108" fmla="*/ 3359 w 5425826"/>
              <a:gd name="connsiteY108" fmla="*/ 1982787 h 6858000"/>
              <a:gd name="connsiteX109" fmla="*/ 11758 w 5425826"/>
              <a:gd name="connsiteY109" fmla="*/ 1922462 h 6858000"/>
              <a:gd name="connsiteX110" fmla="*/ 23515 w 5425826"/>
              <a:gd name="connsiteY110" fmla="*/ 1870075 h 6858000"/>
              <a:gd name="connsiteX111" fmla="*/ 38632 w 5425826"/>
              <a:gd name="connsiteY111" fmla="*/ 1824037 h 6858000"/>
              <a:gd name="connsiteX112" fmla="*/ 55427 w 5425826"/>
              <a:gd name="connsiteY112" fmla="*/ 1782762 h 6858000"/>
              <a:gd name="connsiteX113" fmla="*/ 75583 w 5425826"/>
              <a:gd name="connsiteY113" fmla="*/ 1743075 h 6858000"/>
              <a:gd name="connsiteX114" fmla="*/ 95738 w 5425826"/>
              <a:gd name="connsiteY114" fmla="*/ 1708150 h 6858000"/>
              <a:gd name="connsiteX115" fmla="*/ 115893 w 5425826"/>
              <a:gd name="connsiteY115" fmla="*/ 1671637 h 6858000"/>
              <a:gd name="connsiteX116" fmla="*/ 134368 w 5425826"/>
              <a:gd name="connsiteY116" fmla="*/ 1631950 h 6858000"/>
              <a:gd name="connsiteX117" fmla="*/ 152844 w 5425826"/>
              <a:gd name="connsiteY117" fmla="*/ 1589087 h 6858000"/>
              <a:gd name="connsiteX118" fmla="*/ 167960 w 5425826"/>
              <a:gd name="connsiteY118" fmla="*/ 1544637 h 6858000"/>
              <a:gd name="connsiteX119" fmla="*/ 178038 w 5425826"/>
              <a:gd name="connsiteY119" fmla="*/ 1492250 h 6858000"/>
              <a:gd name="connsiteX120" fmla="*/ 188115 w 5425826"/>
              <a:gd name="connsiteY120" fmla="*/ 1431925 h 6858000"/>
              <a:gd name="connsiteX121" fmla="*/ 189795 w 5425826"/>
              <a:gd name="connsiteY121" fmla="*/ 1363662 h 6858000"/>
              <a:gd name="connsiteX122" fmla="*/ 188115 w 5425826"/>
              <a:gd name="connsiteY122" fmla="*/ 1295400 h 6858000"/>
              <a:gd name="connsiteX123" fmla="*/ 178038 w 5425826"/>
              <a:gd name="connsiteY123" fmla="*/ 1235075 h 6858000"/>
              <a:gd name="connsiteX124" fmla="*/ 167960 w 5425826"/>
              <a:gd name="connsiteY124" fmla="*/ 1182687 h 6858000"/>
              <a:gd name="connsiteX125" fmla="*/ 152844 w 5425826"/>
              <a:gd name="connsiteY125" fmla="*/ 1136650 h 6858000"/>
              <a:gd name="connsiteX126" fmla="*/ 134368 w 5425826"/>
              <a:gd name="connsiteY126" fmla="*/ 1095375 h 6858000"/>
              <a:gd name="connsiteX127" fmla="*/ 115893 w 5425826"/>
              <a:gd name="connsiteY127" fmla="*/ 1055687 h 6858000"/>
              <a:gd name="connsiteX128" fmla="*/ 95738 w 5425826"/>
              <a:gd name="connsiteY128" fmla="*/ 1017587 h 6858000"/>
              <a:gd name="connsiteX129" fmla="*/ 75583 w 5425826"/>
              <a:gd name="connsiteY129" fmla="*/ 981075 h 6858000"/>
              <a:gd name="connsiteX130" fmla="*/ 55427 w 5425826"/>
              <a:gd name="connsiteY130" fmla="*/ 942975 h 6858000"/>
              <a:gd name="connsiteX131" fmla="*/ 38632 w 5425826"/>
              <a:gd name="connsiteY131" fmla="*/ 901700 h 6858000"/>
              <a:gd name="connsiteX132" fmla="*/ 23515 w 5425826"/>
              <a:gd name="connsiteY132" fmla="*/ 854075 h 6858000"/>
              <a:gd name="connsiteX133" fmla="*/ 11758 w 5425826"/>
              <a:gd name="connsiteY133" fmla="*/ 801687 h 6858000"/>
              <a:gd name="connsiteX134" fmla="*/ 3359 w 5425826"/>
              <a:gd name="connsiteY134" fmla="*/ 744537 h 6858000"/>
              <a:gd name="connsiteX135" fmla="*/ 0 w 5425826"/>
              <a:gd name="connsiteY135" fmla="*/ 673100 h 6858000"/>
              <a:gd name="connsiteX136" fmla="*/ 3359 w 5425826"/>
              <a:gd name="connsiteY136" fmla="*/ 606425 h 6858000"/>
              <a:gd name="connsiteX137" fmla="*/ 11758 w 5425826"/>
              <a:gd name="connsiteY137" fmla="*/ 546100 h 6858000"/>
              <a:gd name="connsiteX138" fmla="*/ 23515 w 5425826"/>
              <a:gd name="connsiteY138" fmla="*/ 496887 h 6858000"/>
              <a:gd name="connsiteX139" fmla="*/ 38632 w 5425826"/>
              <a:gd name="connsiteY139" fmla="*/ 450850 h 6858000"/>
              <a:gd name="connsiteX140" fmla="*/ 55427 w 5425826"/>
              <a:gd name="connsiteY140" fmla="*/ 409575 h 6858000"/>
              <a:gd name="connsiteX141" fmla="*/ 73903 w 5425826"/>
              <a:gd name="connsiteY141" fmla="*/ 369887 h 6858000"/>
              <a:gd name="connsiteX142" fmla="*/ 92379 w 5425826"/>
              <a:gd name="connsiteY142" fmla="*/ 334962 h 6858000"/>
              <a:gd name="connsiteX143" fmla="*/ 112534 w 5425826"/>
              <a:gd name="connsiteY143" fmla="*/ 296862 h 6858000"/>
              <a:gd name="connsiteX144" fmla="*/ 132689 w 5425826"/>
              <a:gd name="connsiteY144" fmla="*/ 260350 h 6858000"/>
              <a:gd name="connsiteX145" fmla="*/ 149485 w 5425826"/>
              <a:gd name="connsiteY145" fmla="*/ 217487 h 6858000"/>
              <a:gd name="connsiteX146" fmla="*/ 166281 w 5425826"/>
              <a:gd name="connsiteY146" fmla="*/ 174625 h 6858000"/>
              <a:gd name="connsiteX147" fmla="*/ 176358 w 5425826"/>
              <a:gd name="connsiteY147" fmla="*/ 122237 h 6858000"/>
              <a:gd name="connsiteX148" fmla="*/ 184756 w 5425826"/>
              <a:gd name="connsiteY148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5425826" h="6858000">
                <a:moveTo>
                  <a:pt x="189795" y="0"/>
                </a:moveTo>
                <a:lnTo>
                  <a:pt x="189796" y="0"/>
                </a:lnTo>
                <a:lnTo>
                  <a:pt x="334175" y="0"/>
                </a:lnTo>
                <a:lnTo>
                  <a:pt x="4653887" y="0"/>
                </a:lnTo>
                <a:lnTo>
                  <a:pt x="5282519" y="0"/>
                </a:lnTo>
                <a:lnTo>
                  <a:pt x="5425826" y="0"/>
                </a:lnTo>
                <a:lnTo>
                  <a:pt x="5425826" y="6858000"/>
                </a:lnTo>
                <a:lnTo>
                  <a:pt x="5282519" y="6858000"/>
                </a:lnTo>
                <a:lnTo>
                  <a:pt x="4653887" y="6858000"/>
                </a:lnTo>
                <a:lnTo>
                  <a:pt x="334175" y="6858000"/>
                </a:lnTo>
                <a:lnTo>
                  <a:pt x="189796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D9D725B-1ED5-4368-89B7-6DB5C1B3E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0650519" cy="10287000"/>
          </a:xfrm>
          <a:custGeom>
            <a:avLst/>
            <a:gdLst>
              <a:gd name="connsiteX0" fmla="*/ 0 w 7100346"/>
              <a:gd name="connsiteY0" fmla="*/ 0 h 6858000"/>
              <a:gd name="connsiteX1" fmla="*/ 6955967 w 7100346"/>
              <a:gd name="connsiteY1" fmla="*/ 0 h 6858000"/>
              <a:gd name="connsiteX2" fmla="*/ 7100346 w 7100346"/>
              <a:gd name="connsiteY2" fmla="*/ 0 h 6858000"/>
              <a:gd name="connsiteX3" fmla="*/ 7095307 w 7100346"/>
              <a:gd name="connsiteY3" fmla="*/ 66675 h 6858000"/>
              <a:gd name="connsiteX4" fmla="*/ 7086909 w 7100346"/>
              <a:gd name="connsiteY4" fmla="*/ 122237 h 6858000"/>
              <a:gd name="connsiteX5" fmla="*/ 7076832 w 7100346"/>
              <a:gd name="connsiteY5" fmla="*/ 174625 h 6858000"/>
              <a:gd name="connsiteX6" fmla="*/ 7060036 w 7100346"/>
              <a:gd name="connsiteY6" fmla="*/ 217487 h 6858000"/>
              <a:gd name="connsiteX7" fmla="*/ 7043240 w 7100346"/>
              <a:gd name="connsiteY7" fmla="*/ 260350 h 6858000"/>
              <a:gd name="connsiteX8" fmla="*/ 7023085 w 7100346"/>
              <a:gd name="connsiteY8" fmla="*/ 296862 h 6858000"/>
              <a:gd name="connsiteX9" fmla="*/ 7002930 w 7100346"/>
              <a:gd name="connsiteY9" fmla="*/ 334962 h 6858000"/>
              <a:gd name="connsiteX10" fmla="*/ 6984454 w 7100346"/>
              <a:gd name="connsiteY10" fmla="*/ 369887 h 6858000"/>
              <a:gd name="connsiteX11" fmla="*/ 6965978 w 7100346"/>
              <a:gd name="connsiteY11" fmla="*/ 409575 h 6858000"/>
              <a:gd name="connsiteX12" fmla="*/ 6949183 w 7100346"/>
              <a:gd name="connsiteY12" fmla="*/ 450850 h 6858000"/>
              <a:gd name="connsiteX13" fmla="*/ 6934066 w 7100346"/>
              <a:gd name="connsiteY13" fmla="*/ 496887 h 6858000"/>
              <a:gd name="connsiteX14" fmla="*/ 6922309 w 7100346"/>
              <a:gd name="connsiteY14" fmla="*/ 546100 h 6858000"/>
              <a:gd name="connsiteX15" fmla="*/ 6913910 w 7100346"/>
              <a:gd name="connsiteY15" fmla="*/ 606425 h 6858000"/>
              <a:gd name="connsiteX16" fmla="*/ 6910551 w 7100346"/>
              <a:gd name="connsiteY16" fmla="*/ 673100 h 6858000"/>
              <a:gd name="connsiteX17" fmla="*/ 6913910 w 7100346"/>
              <a:gd name="connsiteY17" fmla="*/ 744537 h 6858000"/>
              <a:gd name="connsiteX18" fmla="*/ 6922309 w 7100346"/>
              <a:gd name="connsiteY18" fmla="*/ 801687 h 6858000"/>
              <a:gd name="connsiteX19" fmla="*/ 6934066 w 7100346"/>
              <a:gd name="connsiteY19" fmla="*/ 854075 h 6858000"/>
              <a:gd name="connsiteX20" fmla="*/ 6949183 w 7100346"/>
              <a:gd name="connsiteY20" fmla="*/ 901700 h 6858000"/>
              <a:gd name="connsiteX21" fmla="*/ 6965978 w 7100346"/>
              <a:gd name="connsiteY21" fmla="*/ 942975 h 6858000"/>
              <a:gd name="connsiteX22" fmla="*/ 6986134 w 7100346"/>
              <a:gd name="connsiteY22" fmla="*/ 981075 h 6858000"/>
              <a:gd name="connsiteX23" fmla="*/ 7006289 w 7100346"/>
              <a:gd name="connsiteY23" fmla="*/ 1017587 h 6858000"/>
              <a:gd name="connsiteX24" fmla="*/ 7026444 w 7100346"/>
              <a:gd name="connsiteY24" fmla="*/ 1055687 h 6858000"/>
              <a:gd name="connsiteX25" fmla="*/ 7044919 w 7100346"/>
              <a:gd name="connsiteY25" fmla="*/ 1095375 h 6858000"/>
              <a:gd name="connsiteX26" fmla="*/ 7063395 w 7100346"/>
              <a:gd name="connsiteY26" fmla="*/ 1136650 h 6858000"/>
              <a:gd name="connsiteX27" fmla="*/ 7078511 w 7100346"/>
              <a:gd name="connsiteY27" fmla="*/ 1182687 h 6858000"/>
              <a:gd name="connsiteX28" fmla="*/ 7088589 w 7100346"/>
              <a:gd name="connsiteY28" fmla="*/ 1235075 h 6858000"/>
              <a:gd name="connsiteX29" fmla="*/ 7098666 w 7100346"/>
              <a:gd name="connsiteY29" fmla="*/ 1295400 h 6858000"/>
              <a:gd name="connsiteX30" fmla="*/ 7100346 w 7100346"/>
              <a:gd name="connsiteY30" fmla="*/ 1363662 h 6858000"/>
              <a:gd name="connsiteX31" fmla="*/ 7098666 w 7100346"/>
              <a:gd name="connsiteY31" fmla="*/ 1431925 h 6858000"/>
              <a:gd name="connsiteX32" fmla="*/ 7088589 w 7100346"/>
              <a:gd name="connsiteY32" fmla="*/ 1492250 h 6858000"/>
              <a:gd name="connsiteX33" fmla="*/ 7078511 w 7100346"/>
              <a:gd name="connsiteY33" fmla="*/ 1544637 h 6858000"/>
              <a:gd name="connsiteX34" fmla="*/ 7063395 w 7100346"/>
              <a:gd name="connsiteY34" fmla="*/ 1589087 h 6858000"/>
              <a:gd name="connsiteX35" fmla="*/ 7044919 w 7100346"/>
              <a:gd name="connsiteY35" fmla="*/ 1631950 h 6858000"/>
              <a:gd name="connsiteX36" fmla="*/ 7026444 w 7100346"/>
              <a:gd name="connsiteY36" fmla="*/ 1671637 h 6858000"/>
              <a:gd name="connsiteX37" fmla="*/ 7006289 w 7100346"/>
              <a:gd name="connsiteY37" fmla="*/ 1708150 h 6858000"/>
              <a:gd name="connsiteX38" fmla="*/ 6986134 w 7100346"/>
              <a:gd name="connsiteY38" fmla="*/ 1743075 h 6858000"/>
              <a:gd name="connsiteX39" fmla="*/ 6965978 w 7100346"/>
              <a:gd name="connsiteY39" fmla="*/ 1782762 h 6858000"/>
              <a:gd name="connsiteX40" fmla="*/ 6949183 w 7100346"/>
              <a:gd name="connsiteY40" fmla="*/ 1824037 h 6858000"/>
              <a:gd name="connsiteX41" fmla="*/ 6934066 w 7100346"/>
              <a:gd name="connsiteY41" fmla="*/ 1870075 h 6858000"/>
              <a:gd name="connsiteX42" fmla="*/ 6922309 w 7100346"/>
              <a:gd name="connsiteY42" fmla="*/ 1922462 h 6858000"/>
              <a:gd name="connsiteX43" fmla="*/ 6913910 w 7100346"/>
              <a:gd name="connsiteY43" fmla="*/ 1982787 h 6858000"/>
              <a:gd name="connsiteX44" fmla="*/ 6910551 w 7100346"/>
              <a:gd name="connsiteY44" fmla="*/ 2051050 h 6858000"/>
              <a:gd name="connsiteX45" fmla="*/ 6913910 w 7100346"/>
              <a:gd name="connsiteY45" fmla="*/ 2119312 h 6858000"/>
              <a:gd name="connsiteX46" fmla="*/ 6922309 w 7100346"/>
              <a:gd name="connsiteY46" fmla="*/ 2179637 h 6858000"/>
              <a:gd name="connsiteX47" fmla="*/ 6934066 w 7100346"/>
              <a:gd name="connsiteY47" fmla="*/ 2232025 h 6858000"/>
              <a:gd name="connsiteX48" fmla="*/ 6949183 w 7100346"/>
              <a:gd name="connsiteY48" fmla="*/ 2278062 h 6858000"/>
              <a:gd name="connsiteX49" fmla="*/ 6965978 w 7100346"/>
              <a:gd name="connsiteY49" fmla="*/ 2319337 h 6858000"/>
              <a:gd name="connsiteX50" fmla="*/ 6986134 w 7100346"/>
              <a:gd name="connsiteY50" fmla="*/ 2359025 h 6858000"/>
              <a:gd name="connsiteX51" fmla="*/ 7006289 w 7100346"/>
              <a:gd name="connsiteY51" fmla="*/ 2395537 h 6858000"/>
              <a:gd name="connsiteX52" fmla="*/ 7026444 w 7100346"/>
              <a:gd name="connsiteY52" fmla="*/ 2433637 h 6858000"/>
              <a:gd name="connsiteX53" fmla="*/ 7044919 w 7100346"/>
              <a:gd name="connsiteY53" fmla="*/ 2471737 h 6858000"/>
              <a:gd name="connsiteX54" fmla="*/ 7063395 w 7100346"/>
              <a:gd name="connsiteY54" fmla="*/ 2513012 h 6858000"/>
              <a:gd name="connsiteX55" fmla="*/ 7078511 w 7100346"/>
              <a:gd name="connsiteY55" fmla="*/ 2560637 h 6858000"/>
              <a:gd name="connsiteX56" fmla="*/ 7088589 w 7100346"/>
              <a:gd name="connsiteY56" fmla="*/ 2613025 h 6858000"/>
              <a:gd name="connsiteX57" fmla="*/ 7098666 w 7100346"/>
              <a:gd name="connsiteY57" fmla="*/ 2671762 h 6858000"/>
              <a:gd name="connsiteX58" fmla="*/ 7100346 w 7100346"/>
              <a:gd name="connsiteY58" fmla="*/ 2741612 h 6858000"/>
              <a:gd name="connsiteX59" fmla="*/ 7098666 w 7100346"/>
              <a:gd name="connsiteY59" fmla="*/ 2809875 h 6858000"/>
              <a:gd name="connsiteX60" fmla="*/ 7088589 w 7100346"/>
              <a:gd name="connsiteY60" fmla="*/ 2868612 h 6858000"/>
              <a:gd name="connsiteX61" fmla="*/ 7078511 w 7100346"/>
              <a:gd name="connsiteY61" fmla="*/ 2922587 h 6858000"/>
              <a:gd name="connsiteX62" fmla="*/ 7063395 w 7100346"/>
              <a:gd name="connsiteY62" fmla="*/ 2967037 h 6858000"/>
              <a:gd name="connsiteX63" fmla="*/ 7044919 w 7100346"/>
              <a:gd name="connsiteY63" fmla="*/ 3009900 h 6858000"/>
              <a:gd name="connsiteX64" fmla="*/ 7026444 w 7100346"/>
              <a:gd name="connsiteY64" fmla="*/ 3046412 h 6858000"/>
              <a:gd name="connsiteX65" fmla="*/ 7006289 w 7100346"/>
              <a:gd name="connsiteY65" fmla="*/ 3084512 h 6858000"/>
              <a:gd name="connsiteX66" fmla="*/ 6986134 w 7100346"/>
              <a:gd name="connsiteY66" fmla="*/ 3121025 h 6858000"/>
              <a:gd name="connsiteX67" fmla="*/ 6965978 w 7100346"/>
              <a:gd name="connsiteY67" fmla="*/ 3160712 h 6858000"/>
              <a:gd name="connsiteX68" fmla="*/ 6949183 w 7100346"/>
              <a:gd name="connsiteY68" fmla="*/ 3201987 h 6858000"/>
              <a:gd name="connsiteX69" fmla="*/ 6934066 w 7100346"/>
              <a:gd name="connsiteY69" fmla="*/ 3248025 h 6858000"/>
              <a:gd name="connsiteX70" fmla="*/ 6922309 w 7100346"/>
              <a:gd name="connsiteY70" fmla="*/ 3300412 h 6858000"/>
              <a:gd name="connsiteX71" fmla="*/ 6913910 w 7100346"/>
              <a:gd name="connsiteY71" fmla="*/ 3360737 h 6858000"/>
              <a:gd name="connsiteX72" fmla="*/ 6910551 w 7100346"/>
              <a:gd name="connsiteY72" fmla="*/ 3427412 h 6858000"/>
              <a:gd name="connsiteX73" fmla="*/ 6913910 w 7100346"/>
              <a:gd name="connsiteY73" fmla="*/ 3497262 h 6858000"/>
              <a:gd name="connsiteX74" fmla="*/ 6922309 w 7100346"/>
              <a:gd name="connsiteY74" fmla="*/ 3557587 h 6858000"/>
              <a:gd name="connsiteX75" fmla="*/ 6934066 w 7100346"/>
              <a:gd name="connsiteY75" fmla="*/ 3609975 h 6858000"/>
              <a:gd name="connsiteX76" fmla="*/ 6949183 w 7100346"/>
              <a:gd name="connsiteY76" fmla="*/ 3656012 h 6858000"/>
              <a:gd name="connsiteX77" fmla="*/ 6965978 w 7100346"/>
              <a:gd name="connsiteY77" fmla="*/ 3697287 h 6858000"/>
              <a:gd name="connsiteX78" fmla="*/ 6986134 w 7100346"/>
              <a:gd name="connsiteY78" fmla="*/ 3736975 h 6858000"/>
              <a:gd name="connsiteX79" fmla="*/ 7026444 w 7100346"/>
              <a:gd name="connsiteY79" fmla="*/ 3811587 h 6858000"/>
              <a:gd name="connsiteX80" fmla="*/ 7044919 w 7100346"/>
              <a:gd name="connsiteY80" fmla="*/ 3848100 h 6858000"/>
              <a:gd name="connsiteX81" fmla="*/ 7063395 w 7100346"/>
              <a:gd name="connsiteY81" fmla="*/ 3890962 h 6858000"/>
              <a:gd name="connsiteX82" fmla="*/ 7078511 w 7100346"/>
              <a:gd name="connsiteY82" fmla="*/ 3935412 h 6858000"/>
              <a:gd name="connsiteX83" fmla="*/ 7088589 w 7100346"/>
              <a:gd name="connsiteY83" fmla="*/ 3987800 h 6858000"/>
              <a:gd name="connsiteX84" fmla="*/ 7098666 w 7100346"/>
              <a:gd name="connsiteY84" fmla="*/ 4048125 h 6858000"/>
              <a:gd name="connsiteX85" fmla="*/ 7100346 w 7100346"/>
              <a:gd name="connsiteY85" fmla="*/ 4116387 h 6858000"/>
              <a:gd name="connsiteX86" fmla="*/ 7098666 w 7100346"/>
              <a:gd name="connsiteY86" fmla="*/ 4186237 h 6858000"/>
              <a:gd name="connsiteX87" fmla="*/ 7088589 w 7100346"/>
              <a:gd name="connsiteY87" fmla="*/ 4244975 h 6858000"/>
              <a:gd name="connsiteX88" fmla="*/ 7078511 w 7100346"/>
              <a:gd name="connsiteY88" fmla="*/ 4297362 h 6858000"/>
              <a:gd name="connsiteX89" fmla="*/ 7063395 w 7100346"/>
              <a:gd name="connsiteY89" fmla="*/ 4343400 h 6858000"/>
              <a:gd name="connsiteX90" fmla="*/ 7044919 w 7100346"/>
              <a:gd name="connsiteY90" fmla="*/ 4386262 h 6858000"/>
              <a:gd name="connsiteX91" fmla="*/ 7026444 w 7100346"/>
              <a:gd name="connsiteY91" fmla="*/ 4424362 h 6858000"/>
              <a:gd name="connsiteX92" fmla="*/ 6986134 w 7100346"/>
              <a:gd name="connsiteY92" fmla="*/ 4498975 h 6858000"/>
              <a:gd name="connsiteX93" fmla="*/ 6965978 w 7100346"/>
              <a:gd name="connsiteY93" fmla="*/ 4537075 h 6858000"/>
              <a:gd name="connsiteX94" fmla="*/ 6949183 w 7100346"/>
              <a:gd name="connsiteY94" fmla="*/ 4579937 h 6858000"/>
              <a:gd name="connsiteX95" fmla="*/ 6934066 w 7100346"/>
              <a:gd name="connsiteY95" fmla="*/ 4625975 h 6858000"/>
              <a:gd name="connsiteX96" fmla="*/ 6922309 w 7100346"/>
              <a:gd name="connsiteY96" fmla="*/ 4678362 h 6858000"/>
              <a:gd name="connsiteX97" fmla="*/ 6913910 w 7100346"/>
              <a:gd name="connsiteY97" fmla="*/ 4738687 h 6858000"/>
              <a:gd name="connsiteX98" fmla="*/ 6910551 w 7100346"/>
              <a:gd name="connsiteY98" fmla="*/ 4806950 h 6858000"/>
              <a:gd name="connsiteX99" fmla="*/ 6913910 w 7100346"/>
              <a:gd name="connsiteY99" fmla="*/ 4875212 h 6858000"/>
              <a:gd name="connsiteX100" fmla="*/ 6922309 w 7100346"/>
              <a:gd name="connsiteY100" fmla="*/ 4935537 h 6858000"/>
              <a:gd name="connsiteX101" fmla="*/ 6934066 w 7100346"/>
              <a:gd name="connsiteY101" fmla="*/ 4987925 h 6858000"/>
              <a:gd name="connsiteX102" fmla="*/ 6949183 w 7100346"/>
              <a:gd name="connsiteY102" fmla="*/ 5033962 h 6858000"/>
              <a:gd name="connsiteX103" fmla="*/ 6965978 w 7100346"/>
              <a:gd name="connsiteY103" fmla="*/ 5075237 h 6858000"/>
              <a:gd name="connsiteX104" fmla="*/ 6986134 w 7100346"/>
              <a:gd name="connsiteY104" fmla="*/ 5114925 h 6858000"/>
              <a:gd name="connsiteX105" fmla="*/ 7006289 w 7100346"/>
              <a:gd name="connsiteY105" fmla="*/ 5149850 h 6858000"/>
              <a:gd name="connsiteX106" fmla="*/ 7026444 w 7100346"/>
              <a:gd name="connsiteY106" fmla="*/ 5186362 h 6858000"/>
              <a:gd name="connsiteX107" fmla="*/ 7044919 w 7100346"/>
              <a:gd name="connsiteY107" fmla="*/ 5226050 h 6858000"/>
              <a:gd name="connsiteX108" fmla="*/ 7063395 w 7100346"/>
              <a:gd name="connsiteY108" fmla="*/ 5268912 h 6858000"/>
              <a:gd name="connsiteX109" fmla="*/ 7078511 w 7100346"/>
              <a:gd name="connsiteY109" fmla="*/ 5313362 h 6858000"/>
              <a:gd name="connsiteX110" fmla="*/ 7088589 w 7100346"/>
              <a:gd name="connsiteY110" fmla="*/ 5365750 h 6858000"/>
              <a:gd name="connsiteX111" fmla="*/ 7098666 w 7100346"/>
              <a:gd name="connsiteY111" fmla="*/ 5426075 h 6858000"/>
              <a:gd name="connsiteX112" fmla="*/ 7100346 w 7100346"/>
              <a:gd name="connsiteY112" fmla="*/ 5494337 h 6858000"/>
              <a:gd name="connsiteX113" fmla="*/ 7098666 w 7100346"/>
              <a:gd name="connsiteY113" fmla="*/ 5562600 h 6858000"/>
              <a:gd name="connsiteX114" fmla="*/ 7088589 w 7100346"/>
              <a:gd name="connsiteY114" fmla="*/ 5622925 h 6858000"/>
              <a:gd name="connsiteX115" fmla="*/ 7078511 w 7100346"/>
              <a:gd name="connsiteY115" fmla="*/ 5675312 h 6858000"/>
              <a:gd name="connsiteX116" fmla="*/ 7063395 w 7100346"/>
              <a:gd name="connsiteY116" fmla="*/ 5721350 h 6858000"/>
              <a:gd name="connsiteX117" fmla="*/ 7044919 w 7100346"/>
              <a:gd name="connsiteY117" fmla="*/ 5762625 h 6858000"/>
              <a:gd name="connsiteX118" fmla="*/ 7026444 w 7100346"/>
              <a:gd name="connsiteY118" fmla="*/ 5802312 h 6858000"/>
              <a:gd name="connsiteX119" fmla="*/ 7006289 w 7100346"/>
              <a:gd name="connsiteY119" fmla="*/ 5840412 h 6858000"/>
              <a:gd name="connsiteX120" fmla="*/ 6986134 w 7100346"/>
              <a:gd name="connsiteY120" fmla="*/ 5876925 h 6858000"/>
              <a:gd name="connsiteX121" fmla="*/ 6965978 w 7100346"/>
              <a:gd name="connsiteY121" fmla="*/ 5915025 h 6858000"/>
              <a:gd name="connsiteX122" fmla="*/ 6949183 w 7100346"/>
              <a:gd name="connsiteY122" fmla="*/ 5956300 h 6858000"/>
              <a:gd name="connsiteX123" fmla="*/ 6934066 w 7100346"/>
              <a:gd name="connsiteY123" fmla="*/ 6003925 h 6858000"/>
              <a:gd name="connsiteX124" fmla="*/ 6922309 w 7100346"/>
              <a:gd name="connsiteY124" fmla="*/ 6056312 h 6858000"/>
              <a:gd name="connsiteX125" fmla="*/ 6913910 w 7100346"/>
              <a:gd name="connsiteY125" fmla="*/ 6113462 h 6858000"/>
              <a:gd name="connsiteX126" fmla="*/ 6910551 w 7100346"/>
              <a:gd name="connsiteY126" fmla="*/ 6183312 h 6858000"/>
              <a:gd name="connsiteX127" fmla="*/ 6913910 w 7100346"/>
              <a:gd name="connsiteY127" fmla="*/ 6251575 h 6858000"/>
              <a:gd name="connsiteX128" fmla="*/ 6922309 w 7100346"/>
              <a:gd name="connsiteY128" fmla="*/ 6311900 h 6858000"/>
              <a:gd name="connsiteX129" fmla="*/ 6934066 w 7100346"/>
              <a:gd name="connsiteY129" fmla="*/ 6361112 h 6858000"/>
              <a:gd name="connsiteX130" fmla="*/ 6949183 w 7100346"/>
              <a:gd name="connsiteY130" fmla="*/ 6407150 h 6858000"/>
              <a:gd name="connsiteX131" fmla="*/ 6965978 w 7100346"/>
              <a:gd name="connsiteY131" fmla="*/ 6448425 h 6858000"/>
              <a:gd name="connsiteX132" fmla="*/ 6984454 w 7100346"/>
              <a:gd name="connsiteY132" fmla="*/ 6488112 h 6858000"/>
              <a:gd name="connsiteX133" fmla="*/ 7002930 w 7100346"/>
              <a:gd name="connsiteY133" fmla="*/ 6523037 h 6858000"/>
              <a:gd name="connsiteX134" fmla="*/ 7023085 w 7100346"/>
              <a:gd name="connsiteY134" fmla="*/ 6561137 h 6858000"/>
              <a:gd name="connsiteX135" fmla="*/ 7043240 w 7100346"/>
              <a:gd name="connsiteY135" fmla="*/ 6597650 h 6858000"/>
              <a:gd name="connsiteX136" fmla="*/ 7060036 w 7100346"/>
              <a:gd name="connsiteY136" fmla="*/ 6640512 h 6858000"/>
              <a:gd name="connsiteX137" fmla="*/ 7076832 w 7100346"/>
              <a:gd name="connsiteY137" fmla="*/ 6683375 h 6858000"/>
              <a:gd name="connsiteX138" fmla="*/ 7086909 w 7100346"/>
              <a:gd name="connsiteY138" fmla="*/ 6735762 h 6858000"/>
              <a:gd name="connsiteX139" fmla="*/ 7095307 w 7100346"/>
              <a:gd name="connsiteY139" fmla="*/ 6791325 h 6858000"/>
              <a:gd name="connsiteX140" fmla="*/ 7100346 w 7100346"/>
              <a:gd name="connsiteY140" fmla="*/ 6858000 h 6858000"/>
              <a:gd name="connsiteX141" fmla="*/ 6955967 w 7100346"/>
              <a:gd name="connsiteY141" fmla="*/ 6858000 h 6858000"/>
              <a:gd name="connsiteX142" fmla="*/ 0 w 7100346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100346" h="6858000">
                <a:moveTo>
                  <a:pt x="0" y="0"/>
                </a:moveTo>
                <a:lnTo>
                  <a:pt x="6955967" y="0"/>
                </a:lnTo>
                <a:lnTo>
                  <a:pt x="7100346" y="0"/>
                </a:lnTo>
                <a:lnTo>
                  <a:pt x="7095307" y="66675"/>
                </a:lnTo>
                <a:lnTo>
                  <a:pt x="7086909" y="122237"/>
                </a:lnTo>
                <a:lnTo>
                  <a:pt x="7076832" y="174625"/>
                </a:lnTo>
                <a:lnTo>
                  <a:pt x="7060036" y="217487"/>
                </a:lnTo>
                <a:lnTo>
                  <a:pt x="7043240" y="260350"/>
                </a:lnTo>
                <a:lnTo>
                  <a:pt x="7023085" y="296862"/>
                </a:lnTo>
                <a:lnTo>
                  <a:pt x="7002930" y="334962"/>
                </a:lnTo>
                <a:lnTo>
                  <a:pt x="6984454" y="369887"/>
                </a:lnTo>
                <a:lnTo>
                  <a:pt x="6965978" y="409575"/>
                </a:lnTo>
                <a:lnTo>
                  <a:pt x="6949183" y="450850"/>
                </a:lnTo>
                <a:lnTo>
                  <a:pt x="6934066" y="496887"/>
                </a:lnTo>
                <a:lnTo>
                  <a:pt x="6922309" y="546100"/>
                </a:lnTo>
                <a:lnTo>
                  <a:pt x="6913910" y="606425"/>
                </a:lnTo>
                <a:lnTo>
                  <a:pt x="6910551" y="673100"/>
                </a:lnTo>
                <a:lnTo>
                  <a:pt x="6913910" y="744537"/>
                </a:lnTo>
                <a:lnTo>
                  <a:pt x="6922309" y="801687"/>
                </a:lnTo>
                <a:lnTo>
                  <a:pt x="6934066" y="854075"/>
                </a:lnTo>
                <a:lnTo>
                  <a:pt x="6949183" y="901700"/>
                </a:lnTo>
                <a:lnTo>
                  <a:pt x="6965978" y="942975"/>
                </a:lnTo>
                <a:lnTo>
                  <a:pt x="6986134" y="981075"/>
                </a:lnTo>
                <a:lnTo>
                  <a:pt x="7006289" y="1017587"/>
                </a:lnTo>
                <a:lnTo>
                  <a:pt x="7026444" y="1055687"/>
                </a:lnTo>
                <a:lnTo>
                  <a:pt x="7044919" y="1095375"/>
                </a:lnTo>
                <a:lnTo>
                  <a:pt x="7063395" y="1136650"/>
                </a:lnTo>
                <a:lnTo>
                  <a:pt x="7078511" y="1182687"/>
                </a:lnTo>
                <a:lnTo>
                  <a:pt x="7088589" y="1235075"/>
                </a:lnTo>
                <a:lnTo>
                  <a:pt x="7098666" y="1295400"/>
                </a:lnTo>
                <a:lnTo>
                  <a:pt x="7100346" y="1363662"/>
                </a:lnTo>
                <a:lnTo>
                  <a:pt x="7098666" y="1431925"/>
                </a:lnTo>
                <a:lnTo>
                  <a:pt x="7088589" y="1492250"/>
                </a:lnTo>
                <a:lnTo>
                  <a:pt x="7078511" y="1544637"/>
                </a:lnTo>
                <a:lnTo>
                  <a:pt x="7063395" y="1589087"/>
                </a:lnTo>
                <a:lnTo>
                  <a:pt x="7044919" y="1631950"/>
                </a:lnTo>
                <a:lnTo>
                  <a:pt x="7026444" y="1671637"/>
                </a:lnTo>
                <a:lnTo>
                  <a:pt x="7006289" y="1708150"/>
                </a:lnTo>
                <a:lnTo>
                  <a:pt x="6986134" y="1743075"/>
                </a:lnTo>
                <a:lnTo>
                  <a:pt x="6965978" y="1782762"/>
                </a:lnTo>
                <a:lnTo>
                  <a:pt x="6949183" y="1824037"/>
                </a:lnTo>
                <a:lnTo>
                  <a:pt x="6934066" y="1870075"/>
                </a:lnTo>
                <a:lnTo>
                  <a:pt x="6922309" y="1922462"/>
                </a:lnTo>
                <a:lnTo>
                  <a:pt x="6913910" y="1982787"/>
                </a:lnTo>
                <a:lnTo>
                  <a:pt x="6910551" y="2051050"/>
                </a:lnTo>
                <a:lnTo>
                  <a:pt x="6913910" y="2119312"/>
                </a:lnTo>
                <a:lnTo>
                  <a:pt x="6922309" y="2179637"/>
                </a:lnTo>
                <a:lnTo>
                  <a:pt x="6934066" y="2232025"/>
                </a:lnTo>
                <a:lnTo>
                  <a:pt x="6949183" y="2278062"/>
                </a:lnTo>
                <a:lnTo>
                  <a:pt x="6965978" y="2319337"/>
                </a:lnTo>
                <a:lnTo>
                  <a:pt x="6986134" y="2359025"/>
                </a:lnTo>
                <a:lnTo>
                  <a:pt x="7006289" y="2395537"/>
                </a:lnTo>
                <a:lnTo>
                  <a:pt x="7026444" y="2433637"/>
                </a:lnTo>
                <a:lnTo>
                  <a:pt x="7044919" y="2471737"/>
                </a:lnTo>
                <a:lnTo>
                  <a:pt x="7063395" y="2513012"/>
                </a:lnTo>
                <a:lnTo>
                  <a:pt x="7078511" y="2560637"/>
                </a:lnTo>
                <a:lnTo>
                  <a:pt x="7088589" y="2613025"/>
                </a:lnTo>
                <a:lnTo>
                  <a:pt x="7098666" y="2671762"/>
                </a:lnTo>
                <a:lnTo>
                  <a:pt x="7100346" y="2741612"/>
                </a:lnTo>
                <a:lnTo>
                  <a:pt x="7098666" y="2809875"/>
                </a:lnTo>
                <a:lnTo>
                  <a:pt x="7088589" y="2868612"/>
                </a:lnTo>
                <a:lnTo>
                  <a:pt x="7078511" y="2922587"/>
                </a:lnTo>
                <a:lnTo>
                  <a:pt x="7063395" y="2967037"/>
                </a:lnTo>
                <a:lnTo>
                  <a:pt x="7044919" y="3009900"/>
                </a:lnTo>
                <a:lnTo>
                  <a:pt x="7026444" y="3046412"/>
                </a:lnTo>
                <a:lnTo>
                  <a:pt x="7006289" y="3084512"/>
                </a:lnTo>
                <a:lnTo>
                  <a:pt x="6986134" y="3121025"/>
                </a:lnTo>
                <a:lnTo>
                  <a:pt x="6965978" y="3160712"/>
                </a:lnTo>
                <a:lnTo>
                  <a:pt x="6949183" y="3201987"/>
                </a:lnTo>
                <a:lnTo>
                  <a:pt x="6934066" y="3248025"/>
                </a:lnTo>
                <a:lnTo>
                  <a:pt x="6922309" y="3300412"/>
                </a:lnTo>
                <a:lnTo>
                  <a:pt x="6913910" y="3360737"/>
                </a:lnTo>
                <a:lnTo>
                  <a:pt x="6910551" y="3427412"/>
                </a:lnTo>
                <a:lnTo>
                  <a:pt x="6913910" y="3497262"/>
                </a:lnTo>
                <a:lnTo>
                  <a:pt x="6922309" y="3557587"/>
                </a:lnTo>
                <a:lnTo>
                  <a:pt x="6934066" y="3609975"/>
                </a:lnTo>
                <a:lnTo>
                  <a:pt x="6949183" y="3656012"/>
                </a:lnTo>
                <a:lnTo>
                  <a:pt x="6965978" y="3697287"/>
                </a:lnTo>
                <a:lnTo>
                  <a:pt x="6986134" y="3736975"/>
                </a:lnTo>
                <a:lnTo>
                  <a:pt x="7026444" y="3811587"/>
                </a:lnTo>
                <a:lnTo>
                  <a:pt x="7044919" y="3848100"/>
                </a:lnTo>
                <a:lnTo>
                  <a:pt x="7063395" y="3890962"/>
                </a:lnTo>
                <a:lnTo>
                  <a:pt x="7078511" y="3935412"/>
                </a:lnTo>
                <a:lnTo>
                  <a:pt x="7088589" y="3987800"/>
                </a:lnTo>
                <a:lnTo>
                  <a:pt x="7098666" y="4048125"/>
                </a:lnTo>
                <a:lnTo>
                  <a:pt x="7100346" y="4116387"/>
                </a:lnTo>
                <a:lnTo>
                  <a:pt x="7098666" y="4186237"/>
                </a:lnTo>
                <a:lnTo>
                  <a:pt x="7088589" y="4244975"/>
                </a:lnTo>
                <a:lnTo>
                  <a:pt x="7078511" y="4297362"/>
                </a:lnTo>
                <a:lnTo>
                  <a:pt x="7063395" y="4343400"/>
                </a:lnTo>
                <a:lnTo>
                  <a:pt x="7044919" y="4386262"/>
                </a:lnTo>
                <a:lnTo>
                  <a:pt x="7026444" y="4424362"/>
                </a:lnTo>
                <a:lnTo>
                  <a:pt x="6986134" y="4498975"/>
                </a:lnTo>
                <a:lnTo>
                  <a:pt x="6965978" y="4537075"/>
                </a:lnTo>
                <a:lnTo>
                  <a:pt x="6949183" y="4579937"/>
                </a:lnTo>
                <a:lnTo>
                  <a:pt x="6934066" y="4625975"/>
                </a:lnTo>
                <a:lnTo>
                  <a:pt x="6922309" y="4678362"/>
                </a:lnTo>
                <a:lnTo>
                  <a:pt x="6913910" y="4738687"/>
                </a:lnTo>
                <a:lnTo>
                  <a:pt x="6910551" y="4806950"/>
                </a:lnTo>
                <a:lnTo>
                  <a:pt x="6913910" y="4875212"/>
                </a:lnTo>
                <a:lnTo>
                  <a:pt x="6922309" y="4935537"/>
                </a:lnTo>
                <a:lnTo>
                  <a:pt x="6934066" y="4987925"/>
                </a:lnTo>
                <a:lnTo>
                  <a:pt x="6949183" y="5033962"/>
                </a:lnTo>
                <a:lnTo>
                  <a:pt x="6965978" y="5075237"/>
                </a:lnTo>
                <a:lnTo>
                  <a:pt x="6986134" y="5114925"/>
                </a:lnTo>
                <a:lnTo>
                  <a:pt x="7006289" y="5149850"/>
                </a:lnTo>
                <a:lnTo>
                  <a:pt x="7026444" y="5186362"/>
                </a:lnTo>
                <a:lnTo>
                  <a:pt x="7044919" y="5226050"/>
                </a:lnTo>
                <a:lnTo>
                  <a:pt x="7063395" y="5268912"/>
                </a:lnTo>
                <a:lnTo>
                  <a:pt x="7078511" y="5313362"/>
                </a:lnTo>
                <a:lnTo>
                  <a:pt x="7088589" y="5365750"/>
                </a:lnTo>
                <a:lnTo>
                  <a:pt x="7098666" y="5426075"/>
                </a:lnTo>
                <a:lnTo>
                  <a:pt x="7100346" y="5494337"/>
                </a:lnTo>
                <a:lnTo>
                  <a:pt x="7098666" y="5562600"/>
                </a:lnTo>
                <a:lnTo>
                  <a:pt x="7088589" y="5622925"/>
                </a:lnTo>
                <a:lnTo>
                  <a:pt x="7078511" y="5675312"/>
                </a:lnTo>
                <a:lnTo>
                  <a:pt x="7063395" y="5721350"/>
                </a:lnTo>
                <a:lnTo>
                  <a:pt x="7044919" y="5762625"/>
                </a:lnTo>
                <a:lnTo>
                  <a:pt x="7026444" y="5802312"/>
                </a:lnTo>
                <a:lnTo>
                  <a:pt x="7006289" y="5840412"/>
                </a:lnTo>
                <a:lnTo>
                  <a:pt x="6986134" y="5876925"/>
                </a:lnTo>
                <a:lnTo>
                  <a:pt x="6965978" y="5915025"/>
                </a:lnTo>
                <a:lnTo>
                  <a:pt x="6949183" y="5956300"/>
                </a:lnTo>
                <a:lnTo>
                  <a:pt x="6934066" y="6003925"/>
                </a:lnTo>
                <a:lnTo>
                  <a:pt x="6922309" y="6056312"/>
                </a:lnTo>
                <a:lnTo>
                  <a:pt x="6913910" y="6113462"/>
                </a:lnTo>
                <a:lnTo>
                  <a:pt x="6910551" y="6183312"/>
                </a:lnTo>
                <a:lnTo>
                  <a:pt x="6913910" y="6251575"/>
                </a:lnTo>
                <a:lnTo>
                  <a:pt x="6922309" y="6311900"/>
                </a:lnTo>
                <a:lnTo>
                  <a:pt x="6934066" y="6361112"/>
                </a:lnTo>
                <a:lnTo>
                  <a:pt x="6949183" y="6407150"/>
                </a:lnTo>
                <a:lnTo>
                  <a:pt x="6965978" y="6448425"/>
                </a:lnTo>
                <a:lnTo>
                  <a:pt x="6984454" y="6488112"/>
                </a:lnTo>
                <a:lnTo>
                  <a:pt x="7002930" y="6523037"/>
                </a:lnTo>
                <a:lnTo>
                  <a:pt x="7023085" y="6561137"/>
                </a:lnTo>
                <a:lnTo>
                  <a:pt x="7043240" y="6597650"/>
                </a:lnTo>
                <a:lnTo>
                  <a:pt x="7060036" y="6640512"/>
                </a:lnTo>
                <a:lnTo>
                  <a:pt x="7076832" y="6683375"/>
                </a:lnTo>
                <a:lnTo>
                  <a:pt x="7086909" y="6735762"/>
                </a:lnTo>
                <a:lnTo>
                  <a:pt x="7095307" y="6791325"/>
                </a:lnTo>
                <a:lnTo>
                  <a:pt x="7100346" y="6858000"/>
                </a:lnTo>
                <a:lnTo>
                  <a:pt x="6955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326F8F-A842-AECC-1E12-41D62EB9AE7E}"/>
              </a:ext>
            </a:extLst>
          </p:cNvPr>
          <p:cNvSpPr txBox="1">
            <a:spLocks/>
          </p:cNvSpPr>
          <p:nvPr/>
        </p:nvSpPr>
        <p:spPr>
          <a:xfrm>
            <a:off x="1141891" y="1164654"/>
            <a:ext cx="7923779" cy="675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3A5295-7CBE-7C0B-8FEA-A39EC5FD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226" y="965203"/>
            <a:ext cx="5264652" cy="8356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0BE69-0B71-1A04-3B1B-A9BE49343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78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1400" y="6330995"/>
            <a:ext cx="10430874" cy="395600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63290" y="891309"/>
            <a:ext cx="9561419" cy="1655047"/>
            <a:chOff x="0" y="0"/>
            <a:chExt cx="9901658" cy="17139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01658" cy="1713941"/>
            </a:xfrm>
            <a:custGeom>
              <a:avLst/>
              <a:gdLst/>
              <a:ahLst/>
              <a:cxnLst/>
              <a:rect l="l" t="t" r="r" b="b"/>
              <a:pathLst>
                <a:path w="9901658" h="1713941">
                  <a:moveTo>
                    <a:pt x="9636228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1448511"/>
                  </a:lnTo>
                  <a:cubicBezTo>
                    <a:pt x="146050" y="1448511"/>
                    <a:pt x="265430" y="1566621"/>
                    <a:pt x="265430" y="1713941"/>
                  </a:cubicBezTo>
                  <a:lnTo>
                    <a:pt x="9636228" y="1713941"/>
                  </a:lnTo>
                  <a:cubicBezTo>
                    <a:pt x="9636228" y="1567891"/>
                    <a:pt x="9754339" y="1448511"/>
                    <a:pt x="9901658" y="1448511"/>
                  </a:cubicBezTo>
                  <a:lnTo>
                    <a:pt x="9901658" y="265430"/>
                  </a:lnTo>
                  <a:cubicBezTo>
                    <a:pt x="9755608" y="265430"/>
                    <a:pt x="9636228" y="147320"/>
                    <a:pt x="9636228" y="0"/>
                  </a:cubicBezTo>
                  <a:close/>
                </a:path>
              </a:pathLst>
            </a:custGeom>
            <a:solidFill>
              <a:srgbClr val="EF977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717850" y="28575"/>
            <a:ext cx="8852300" cy="2517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Biski SemiBold"/>
              </a:rPr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BFB655-CFA0-1528-5871-9233ED4B2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5BA5195E-D1AB-995F-5884-BB3AE6D8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49" y="2040037"/>
            <a:ext cx="5082699" cy="4797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784282" y="8496300"/>
            <a:ext cx="2275115" cy="1592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78400-94A3-5252-8EB7-D4AF08CC2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39AADB-6DFA-5CB3-A961-294AAB1CDE54}"/>
              </a:ext>
            </a:extLst>
          </p:cNvPr>
          <p:cNvSpPr txBox="1">
            <a:spLocks/>
          </p:cNvSpPr>
          <p:nvPr/>
        </p:nvSpPr>
        <p:spPr>
          <a:xfrm>
            <a:off x="5791200" y="549012"/>
            <a:ext cx="6328584" cy="18330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Hello song</a:t>
            </a: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E1B64CEE-4FCF-EE47-3F9A-075BC9407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2349836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4769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78400-94A3-5252-8EB7-D4AF08CC2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B9AE7C-6D9F-C42A-E03A-E66BD0D9ABDE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6328584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Give me Five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63B519-CBA9-6455-8AC3-D8DD7EE46653}"/>
              </a:ext>
            </a:extLst>
          </p:cNvPr>
          <p:cNvGrpSpPr/>
          <p:nvPr/>
        </p:nvGrpSpPr>
        <p:grpSpPr>
          <a:xfrm>
            <a:off x="4172291" y="1907765"/>
            <a:ext cx="10820400" cy="8379235"/>
            <a:chOff x="1901426" y="726665"/>
            <a:chExt cx="5776453" cy="4416835"/>
          </a:xfrm>
        </p:grpSpPr>
        <p:pic>
          <p:nvPicPr>
            <p:cNvPr id="8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81D4E86D-DA3D-F2E2-ECA2-6418FAAE2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DFA9D1FB-B2E3-1F33-9B19-F3F92599D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0" name="Picture 9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74A37C28-2B69-E445-4B07-6860C393F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1" name="Picture 10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157DABCD-7BD5-34FC-D5C6-F281129C8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12" name="Picture 1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A468518-998D-5ED9-0743-FD02B2624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3" name="Picture 12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81230086-807E-2FE7-DF50-05DBF67D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1497975" y="668429"/>
            <a:ext cx="5542625" cy="48372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2015319"/>
            <a:ext cx="8482683" cy="1671891"/>
            <a:chOff x="0" y="0"/>
            <a:chExt cx="3350676" cy="66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0676" cy="660400"/>
            </a:xfrm>
            <a:custGeom>
              <a:avLst/>
              <a:gdLst/>
              <a:ahLst/>
              <a:cxnLst/>
              <a:rect l="l" t="t" r="r" b="b"/>
              <a:pathLst>
                <a:path w="3350676" h="660400">
                  <a:moveTo>
                    <a:pt x="3226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26216" y="0"/>
                  </a:lnTo>
                  <a:cubicBezTo>
                    <a:pt x="3294796" y="0"/>
                    <a:pt x="3350676" y="55880"/>
                    <a:pt x="3350676" y="124460"/>
                  </a:cubicBezTo>
                  <a:lnTo>
                    <a:pt x="3350676" y="535940"/>
                  </a:lnTo>
                  <a:cubicBezTo>
                    <a:pt x="3350676" y="604520"/>
                    <a:pt x="3294796" y="660400"/>
                    <a:pt x="3226216" y="660400"/>
                  </a:cubicBezTo>
                  <a:close/>
                </a:path>
              </a:pathLst>
            </a:custGeom>
            <a:solidFill>
              <a:srgbClr val="EFA54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274614" y="1274876"/>
            <a:ext cx="7990854" cy="148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6600" dirty="0">
                <a:solidFill>
                  <a:srgbClr val="000000"/>
                </a:solidFill>
                <a:latin typeface="Biski SemiBold"/>
              </a:rPr>
              <a:t>Watch and Think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8D697-742F-20C6-197B-F1CB22846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35D9454-0845-44C7-575B-A228FA6FEAA2}"/>
              </a:ext>
            </a:extLst>
          </p:cNvPr>
          <p:cNvSpPr/>
          <p:nvPr/>
        </p:nvSpPr>
        <p:spPr>
          <a:xfrm>
            <a:off x="1028700" y="4305300"/>
            <a:ext cx="7927876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914400" indent="-91440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Who can you see?</a:t>
            </a:r>
            <a:endParaRPr lang="en-US" sz="7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31FA98-B1AE-646D-BA9F-6A2987CD197F}"/>
              </a:ext>
            </a:extLst>
          </p:cNvPr>
          <p:cNvSpPr txBox="1"/>
          <p:nvPr/>
        </p:nvSpPr>
        <p:spPr>
          <a:xfrm>
            <a:off x="1031748" y="6004542"/>
            <a:ext cx="128016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Where are they?</a:t>
            </a:r>
            <a:endParaRPr lang="en-US" sz="7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A4BBA8-0380-94AC-CB41-C2E1874E7C46}"/>
              </a:ext>
            </a:extLst>
          </p:cNvPr>
          <p:cNvSpPr txBox="1"/>
          <p:nvPr/>
        </p:nvSpPr>
        <p:spPr>
          <a:xfrm>
            <a:off x="1031748" y="7698436"/>
            <a:ext cx="128016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What can you see in this place?</a:t>
            </a:r>
            <a:endParaRPr lang="en-US" sz="7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44592" y="120807"/>
            <a:ext cx="8482683" cy="1671891"/>
            <a:chOff x="0" y="0"/>
            <a:chExt cx="3350676" cy="66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0676" cy="660400"/>
            </a:xfrm>
            <a:custGeom>
              <a:avLst/>
              <a:gdLst/>
              <a:ahLst/>
              <a:cxnLst/>
              <a:rect l="l" t="t" r="r" b="b"/>
              <a:pathLst>
                <a:path w="3350676" h="660400">
                  <a:moveTo>
                    <a:pt x="3226216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26216" y="0"/>
                  </a:lnTo>
                  <a:cubicBezTo>
                    <a:pt x="3294796" y="0"/>
                    <a:pt x="3350676" y="55880"/>
                    <a:pt x="3350676" y="124460"/>
                  </a:cubicBezTo>
                  <a:lnTo>
                    <a:pt x="3350676" y="535940"/>
                  </a:lnTo>
                  <a:cubicBezTo>
                    <a:pt x="3350676" y="604520"/>
                    <a:pt x="3294796" y="660400"/>
                    <a:pt x="3226216" y="660400"/>
                  </a:cubicBezTo>
                  <a:close/>
                </a:path>
              </a:pathLst>
            </a:custGeom>
            <a:solidFill>
              <a:srgbClr val="EFA54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990506" y="161584"/>
            <a:ext cx="7990854" cy="1488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6600" dirty="0">
                <a:solidFill>
                  <a:schemeClr val="bg1"/>
                </a:solidFill>
                <a:latin typeface="Biski SemiBold"/>
              </a:rPr>
              <a:t>Watch and Think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A8D697-742F-20C6-197B-F1CB22846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Unit 11">
            <a:hlinkClick r:id="" action="ppaction://media"/>
            <a:extLst>
              <a:ext uri="{FF2B5EF4-FFF2-40B4-BE49-F238E27FC236}">
                <a16:creationId xmlns:a16="http://schemas.microsoft.com/office/drawing/2014/main" id="{B6466881-E7BD-08CE-2A38-069A45BBA0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3600" y="2324100"/>
            <a:ext cx="14481144" cy="79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8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72955"/>
            <a:ext cx="5727180" cy="3111434"/>
            <a:chOff x="0" y="0"/>
            <a:chExt cx="13400389" cy="4461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54619" cy="4015821"/>
            </a:xfrm>
            <a:custGeom>
              <a:avLst/>
              <a:gdLst/>
              <a:ahLst/>
              <a:cxnLst/>
              <a:rect l="l" t="t" r="r" b="b"/>
              <a:pathLst>
                <a:path w="12954619" h="4015821">
                  <a:moveTo>
                    <a:pt x="12953349" y="0"/>
                  </a:moveTo>
                  <a:lnTo>
                    <a:pt x="12954619" y="1270"/>
                  </a:lnTo>
                  <a:lnTo>
                    <a:pt x="12954619" y="0"/>
                  </a:lnTo>
                  <a:lnTo>
                    <a:pt x="12953349" y="0"/>
                  </a:lnTo>
                  <a:close/>
                  <a:moveTo>
                    <a:pt x="0" y="4014551"/>
                  </a:moveTo>
                  <a:lnTo>
                    <a:pt x="0" y="4015821"/>
                  </a:lnTo>
                  <a:lnTo>
                    <a:pt x="1270" y="4015821"/>
                  </a:lnTo>
                  <a:lnTo>
                    <a:pt x="0" y="4014551"/>
                  </a:lnTo>
                  <a:close/>
                </a:path>
              </a:pathLst>
            </a:custGeom>
            <a:solidFill>
              <a:srgbClr val="EF977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400390" cy="4461591"/>
            </a:xfrm>
            <a:custGeom>
              <a:avLst/>
              <a:gdLst/>
              <a:ahLst/>
              <a:cxnLst/>
              <a:rect l="l" t="t" r="r" b="b"/>
              <a:pathLst>
                <a:path w="13400390" h="4461591">
                  <a:moveTo>
                    <a:pt x="13400390" y="447040"/>
                  </a:moveTo>
                  <a:lnTo>
                    <a:pt x="13400390" y="4015822"/>
                  </a:lnTo>
                  <a:lnTo>
                    <a:pt x="12953349" y="4461591"/>
                  </a:lnTo>
                  <a:lnTo>
                    <a:pt x="463951" y="4461591"/>
                  </a:lnTo>
                  <a:lnTo>
                    <a:pt x="1270" y="4015821"/>
                  </a:lnTo>
                  <a:lnTo>
                    <a:pt x="0" y="4014551"/>
                  </a:lnTo>
                  <a:lnTo>
                    <a:pt x="0" y="447040"/>
                  </a:lnTo>
                  <a:lnTo>
                    <a:pt x="463951" y="0"/>
                  </a:lnTo>
                  <a:lnTo>
                    <a:pt x="12953349" y="0"/>
                  </a:lnTo>
                  <a:lnTo>
                    <a:pt x="12954619" y="1270"/>
                  </a:lnTo>
                  <a:lnTo>
                    <a:pt x="13400390" y="447040"/>
                  </a:lnTo>
                  <a:close/>
                </a:path>
              </a:pathLst>
            </a:custGeom>
            <a:solidFill>
              <a:srgbClr val="EF9771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26700" y="266700"/>
            <a:ext cx="4143250" cy="34125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04334" y="5371969"/>
            <a:ext cx="1083377" cy="103019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423264" y="607750"/>
            <a:ext cx="4581199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iski SemiBold"/>
              </a:rPr>
              <a:t>Listen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Biski SemiBold"/>
              </a:rPr>
              <a:t>and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Biski SemiBold"/>
              </a:rPr>
              <a:t>Point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F4A21AD-50BB-616D-0B86-4767E31514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11" y="4671293"/>
            <a:ext cx="17842777" cy="3461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39BED98-E9B6-F99E-B116-9D0B1304DA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33270" y="196836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FAFSE National 3 SB Track 131">
            <a:hlinkClick r:id="" action="ppaction://media"/>
            <a:extLst>
              <a:ext uri="{FF2B5EF4-FFF2-40B4-BE49-F238E27FC236}">
                <a16:creationId xmlns:a16="http://schemas.microsoft.com/office/drawing/2014/main" id="{DBEB95BE-10FC-73E7-76D5-A5DD67C1B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64842" y="1714500"/>
            <a:ext cx="1189038" cy="1189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1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72955"/>
            <a:ext cx="5727180" cy="3111434"/>
            <a:chOff x="0" y="0"/>
            <a:chExt cx="13400389" cy="44615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954619" cy="4015821"/>
            </a:xfrm>
            <a:custGeom>
              <a:avLst/>
              <a:gdLst/>
              <a:ahLst/>
              <a:cxnLst/>
              <a:rect l="l" t="t" r="r" b="b"/>
              <a:pathLst>
                <a:path w="12954619" h="4015821">
                  <a:moveTo>
                    <a:pt x="12953349" y="0"/>
                  </a:moveTo>
                  <a:lnTo>
                    <a:pt x="12954619" y="1270"/>
                  </a:lnTo>
                  <a:lnTo>
                    <a:pt x="12954619" y="0"/>
                  </a:lnTo>
                  <a:lnTo>
                    <a:pt x="12953349" y="0"/>
                  </a:lnTo>
                  <a:close/>
                  <a:moveTo>
                    <a:pt x="0" y="4014551"/>
                  </a:moveTo>
                  <a:lnTo>
                    <a:pt x="0" y="4015821"/>
                  </a:lnTo>
                  <a:lnTo>
                    <a:pt x="1270" y="4015821"/>
                  </a:lnTo>
                  <a:lnTo>
                    <a:pt x="0" y="4014551"/>
                  </a:lnTo>
                  <a:close/>
                </a:path>
              </a:pathLst>
            </a:custGeom>
            <a:solidFill>
              <a:srgbClr val="EF9771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3400390" cy="4461591"/>
            </a:xfrm>
            <a:custGeom>
              <a:avLst/>
              <a:gdLst/>
              <a:ahLst/>
              <a:cxnLst/>
              <a:rect l="l" t="t" r="r" b="b"/>
              <a:pathLst>
                <a:path w="13400390" h="4461591">
                  <a:moveTo>
                    <a:pt x="13400390" y="447040"/>
                  </a:moveTo>
                  <a:lnTo>
                    <a:pt x="13400390" y="4015822"/>
                  </a:lnTo>
                  <a:lnTo>
                    <a:pt x="12953349" y="4461591"/>
                  </a:lnTo>
                  <a:lnTo>
                    <a:pt x="463951" y="4461591"/>
                  </a:lnTo>
                  <a:lnTo>
                    <a:pt x="1270" y="4015821"/>
                  </a:lnTo>
                  <a:lnTo>
                    <a:pt x="0" y="4014551"/>
                  </a:lnTo>
                  <a:lnTo>
                    <a:pt x="0" y="447040"/>
                  </a:lnTo>
                  <a:lnTo>
                    <a:pt x="463951" y="0"/>
                  </a:lnTo>
                  <a:lnTo>
                    <a:pt x="12953349" y="0"/>
                  </a:lnTo>
                  <a:lnTo>
                    <a:pt x="12954619" y="1270"/>
                  </a:lnTo>
                  <a:lnTo>
                    <a:pt x="13400390" y="447040"/>
                  </a:lnTo>
                  <a:close/>
                </a:path>
              </a:pathLst>
            </a:custGeom>
            <a:solidFill>
              <a:srgbClr val="EF9771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26700" y="266700"/>
            <a:ext cx="4143250" cy="34125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04334" y="5371969"/>
            <a:ext cx="1083377" cy="1030193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423264" y="607750"/>
            <a:ext cx="4581199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iski SemiBold"/>
              </a:rPr>
              <a:t>Listen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Biski SemiBold"/>
              </a:rPr>
              <a:t>and 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Biski SemiBold"/>
              </a:rPr>
              <a:t>Chant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5DF11F-1403-E2EF-5210-389D8A496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11" y="4671293"/>
            <a:ext cx="17842777" cy="34617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1DC020-E193-2784-F32C-0CA2D34E50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43241" y="226915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FAFSE National 3 SB Track 132">
            <a:hlinkClick r:id="" action="ppaction://media"/>
            <a:extLst>
              <a:ext uri="{FF2B5EF4-FFF2-40B4-BE49-F238E27FC236}">
                <a16:creationId xmlns:a16="http://schemas.microsoft.com/office/drawing/2014/main" id="{2AC2DFDB-33C3-312B-58F7-46C5968F4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31292" y="1618047"/>
            <a:ext cx="1112838" cy="111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6633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66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811915"/>
            <a:ext cx="711679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875303" y="1299522"/>
            <a:ext cx="7315200" cy="377730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10691" y="1964440"/>
            <a:ext cx="8030673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dirty="0">
                <a:solidFill>
                  <a:srgbClr val="000000"/>
                </a:solidFill>
                <a:latin typeface="Biski SemiBold"/>
              </a:rPr>
              <a:t>Who’s this?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16474-2DB4-A6D1-E2FB-53EBAA3548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38E537-F0F9-BEE4-93C5-C2FBDB6A32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330" b="98824" l="10000" r="90000">
                        <a14:foregroundMark x1="39231" y1="34027" x2="39231" y2="34027"/>
                        <a14:foregroundMark x1="64945" y1="30860" x2="64945" y2="30860"/>
                        <a14:foregroundMark x1="56703" y1="81719" x2="56703" y2="81719"/>
                        <a14:foregroundMark x1="37363" y1="30407" x2="43077" y2="36199"/>
                        <a14:foregroundMark x1="65055" y1="29774" x2="64945" y2="29321"/>
                        <a14:foregroundMark x1="37473" y1="68959" x2="58352" y2="71493"/>
                        <a14:foregroundMark x1="58352" y1="71493" x2="36154" y2="68959"/>
                        <a14:foregroundMark x1="36154" y1="68959" x2="19011" y2="81448"/>
                        <a14:foregroundMark x1="19011" y1="81448" x2="11319" y2="97466"/>
                        <a14:foregroundMark x1="11319" y1="97466" x2="32747" y2="99186"/>
                        <a14:foregroundMark x1="32747" y1="99186" x2="78132" y2="98914"/>
                        <a14:foregroundMark x1="78132" y1="98914" x2="80110" y2="77919"/>
                        <a14:foregroundMark x1="80110" y1="77919" x2="67473" y2="68507"/>
                        <a14:foregroundMark x1="36703" y1="71131" x2="32747" y2="87873"/>
                        <a14:foregroundMark x1="32747" y1="87873" x2="54396" y2="98371"/>
                        <a14:foregroundMark x1="54396" y1="98371" x2="72967" y2="87873"/>
                        <a14:foregroundMark x1="72967" y1="87873" x2="70000" y2="71855"/>
                        <a14:foregroundMark x1="70000" y1="71855" x2="37033" y2="71312"/>
                        <a14:foregroundMark x1="41319" y1="71946" x2="37802" y2="87783"/>
                        <a14:foregroundMark x1="37802" y1="87783" x2="63626" y2="73484"/>
                        <a14:foregroundMark x1="60769" y1="72941" x2="41099" y2="77828"/>
                        <a14:foregroundMark x1="41099" y1="77828" x2="42088" y2="74027"/>
                        <a14:foregroundMark x1="68242" y1="72941" x2="68242" y2="74299"/>
                        <a14:foregroundMark x1="65604" y1="75566" x2="64396" y2="73937"/>
                        <a14:foregroundMark x1="65275" y1="76652" x2="65275" y2="75023"/>
                        <a14:foregroundMark x1="63626" y1="77647" x2="68901" y2="76199"/>
                        <a14:foregroundMark x1="72637" y1="90136" x2="69890" y2="94661"/>
                        <a14:foregroundMark x1="55275" y1="85701" x2="51868" y2="87240"/>
                        <a14:foregroundMark x1="59890" y1="85430" x2="59121" y2="85430"/>
                        <a14:foregroundMark x1="57253" y1="84887" x2="57033" y2="86968"/>
                        <a14:foregroundMark x1="32637" y1="89412" x2="45165" y2="95475"/>
                        <a14:foregroundMark x1="66044" y1="79095" x2="70440" y2="87692"/>
                        <a14:foregroundMark x1="37143" y1="31403" x2="35165" y2="33213"/>
                        <a14:foregroundMark x1="37473" y1="31403" x2="42747" y2="35204"/>
                        <a14:foregroundMark x1="39011" y1="31765" x2="42747" y2="33756"/>
                        <a14:foregroundMark x1="39231" y1="31493" x2="42747" y2="32036"/>
                        <a14:foregroundMark x1="62418" y1="30950" x2="65275" y2="30045"/>
                        <a14:foregroundMark x1="64615" y1="29774" x2="66264" y2="30045"/>
                        <a14:foregroundMark x1="63077" y1="30407" x2="61758" y2="33303"/>
                        <a14:foregroundMark x1="44725" y1="47240" x2="52527" y2="48597"/>
                        <a14:foregroundMark x1="53187" y1="53394" x2="51209" y2="53122"/>
                        <a14:foregroundMark x1="53077" y1="48326" x2="62088" y2="46244"/>
                        <a14:foregroundMark x1="20000" y1="10226" x2="51648" y2="3348"/>
                        <a14:foregroundMark x1="51648" y1="3348" x2="31099" y2="11041"/>
                        <a14:foregroundMark x1="31099" y1="11041" x2="58462" y2="4344"/>
                        <a14:foregroundMark x1="58462" y1="4344" x2="37802" y2="9140"/>
                        <a14:foregroundMark x1="37802" y1="9140" x2="61978" y2="8326"/>
                        <a14:foregroundMark x1="61978" y1="8326" x2="26154" y2="7330"/>
                        <a14:foregroundMark x1="26154" y1="7330" x2="25824" y2="74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634" y="4991100"/>
            <a:ext cx="3787183" cy="4598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929C76-7086-8B04-0E05-AAF90876B4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55" b="99813" l="9427" r="93121">
                        <a14:foregroundMark x1="33248" y1="30084" x2="40892" y2="32521"/>
                        <a14:foregroundMark x1="59618" y1="33833" x2="63949" y2="35801"/>
                        <a14:foregroundMark x1="58344" y1="34302" x2="62293" y2="36457"/>
                        <a14:foregroundMark x1="28280" y1="9091" x2="52611" y2="5061"/>
                        <a14:foregroundMark x1="52611" y1="5061" x2="79873" y2="9560"/>
                        <a14:foregroundMark x1="79873" y1="9560" x2="80892" y2="10965"/>
                        <a14:foregroundMark x1="36561" y1="2999" x2="25860" y2="20525"/>
                        <a14:foregroundMark x1="25860" y1="20525" x2="52357" y2="17526"/>
                        <a14:foregroundMark x1="52357" y1="17526" x2="77325" y2="29335"/>
                        <a14:foregroundMark x1="77325" y1="29335" x2="77580" y2="7966"/>
                        <a14:foregroundMark x1="77580" y1="7966" x2="51720" y2="5248"/>
                        <a14:foregroundMark x1="51720" y1="5248" x2="78981" y2="8529"/>
                        <a14:foregroundMark x1="35669" y1="30178" x2="36561" y2="30366"/>
                        <a14:foregroundMark x1="59873" y1="32146" x2="62930" y2="35989"/>
                        <a14:foregroundMark x1="37197" y1="31115" x2="34650" y2="30178"/>
                        <a14:foregroundMark x1="61911" y1="33365" x2="59873" y2="34302"/>
                        <a14:foregroundMark x1="47006" y1="67573" x2="19745" y2="82193"/>
                        <a14:foregroundMark x1="19745" y1="82193" x2="9554" y2="99906"/>
                        <a14:foregroundMark x1="9554" y1="99906" x2="9554" y2="99906"/>
                        <a14:foregroundMark x1="62930" y1="67854" x2="45987" y2="68885"/>
                        <a14:foregroundMark x1="45605" y1="70103" x2="46242" y2="70009"/>
                        <a14:foregroundMark x1="45987" y1="69260" x2="47516" y2="71696"/>
                        <a14:foregroundMark x1="71592" y1="68604" x2="90064" y2="87254"/>
                        <a14:foregroundMark x1="90064" y1="87254" x2="91465" y2="92784"/>
                        <a14:foregroundMark x1="88917" y1="94283" x2="93121" y2="96813"/>
                        <a14:foregroundMark x1="10064" y1="93814" x2="13631" y2="95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0706" y="4917637"/>
            <a:ext cx="3352800" cy="45572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D63373-3E8B-BC21-8293-5BC305B8C86E}"/>
              </a:ext>
            </a:extLst>
          </p:cNvPr>
          <p:cNvSpPr txBox="1"/>
          <p:nvPr/>
        </p:nvSpPr>
        <p:spPr>
          <a:xfrm>
            <a:off x="3359838" y="8156887"/>
            <a:ext cx="2711572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.VnVogue" panose="020B7200000000000000" pitchFamily="34" charset="0"/>
              </a:rPr>
              <a:t>Rosy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81205-B71E-A5E4-46A4-570F2D3CBDCE}"/>
              </a:ext>
            </a:extLst>
          </p:cNvPr>
          <p:cNvSpPr txBox="1"/>
          <p:nvPr/>
        </p:nvSpPr>
        <p:spPr>
          <a:xfrm>
            <a:off x="13639800" y="8151444"/>
            <a:ext cx="358033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70C0"/>
                </a:solidFill>
                <a:latin typeface=".VnVogue" panose="020B7200000000000000" pitchFamily="34" charset="0"/>
              </a:rPr>
              <a:t>Tim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s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82</Words>
  <Application>Microsoft Office PowerPoint</Application>
  <PresentationFormat>Custom</PresentationFormat>
  <Paragraphs>30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Jumble</vt:lpstr>
      <vt:lpstr>Mali</vt:lpstr>
      <vt:lpstr>Biski SemiBold</vt:lpstr>
      <vt:lpstr>Arial</vt:lpstr>
      <vt:lpstr>Calibri</vt:lpstr>
      <vt:lpstr>.VnVogue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 and Modern Group Project Education Presentation</dc:title>
  <dc:creator>Trang Nguyen</dc:creator>
  <cp:lastModifiedBy>Huu.ngph</cp:lastModifiedBy>
  <cp:revision>4</cp:revision>
  <dcterms:created xsi:type="dcterms:W3CDTF">2006-08-16T00:00:00Z</dcterms:created>
  <dcterms:modified xsi:type="dcterms:W3CDTF">2022-09-27T13:23:59Z</dcterms:modified>
  <dc:identifier>DAFKaddb-9g</dc:identifier>
</cp:coreProperties>
</file>